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78" r:id="rId3"/>
  </p:sldMasterIdLst>
  <p:notesMasterIdLst>
    <p:notesMasterId r:id="rId20"/>
  </p:notesMasterIdLst>
  <p:sldIdLst>
    <p:sldId id="260" r:id="rId4"/>
    <p:sldId id="307" r:id="rId5"/>
    <p:sldId id="302" r:id="rId6"/>
    <p:sldId id="303" r:id="rId7"/>
    <p:sldId id="305" r:id="rId8"/>
    <p:sldId id="306" r:id="rId9"/>
    <p:sldId id="304" r:id="rId10"/>
    <p:sldId id="308" r:id="rId11"/>
    <p:sldId id="309" r:id="rId12"/>
    <p:sldId id="318" r:id="rId13"/>
    <p:sldId id="319" r:id="rId14"/>
    <p:sldId id="321" r:id="rId15"/>
    <p:sldId id="320" r:id="rId16"/>
    <p:sldId id="322" r:id="rId17"/>
    <p:sldId id="301" r:id="rId18"/>
    <p:sldId id="270" r:id="rId19"/>
  </p:sldIdLst>
  <p:sldSz cx="24239538" cy="13716000"/>
  <p:notesSz cx="6858000" cy="9144000"/>
  <p:defaultTextStyle>
    <a:defPPr>
      <a:defRPr lang="el-GR"/>
    </a:defPPr>
    <a:lvl1pPr marL="0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1pPr>
    <a:lvl2pPr marL="91090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2pPr>
    <a:lvl3pPr marL="1821805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3pPr>
    <a:lvl4pPr marL="273270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4pPr>
    <a:lvl5pPr marL="3643609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5pPr>
    <a:lvl6pPr marL="455451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6pPr>
    <a:lvl7pPr marL="5465414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7pPr>
    <a:lvl8pPr marL="637631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8pPr>
    <a:lvl9pPr marL="7287221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D4F8C"/>
    <a:srgbClr val="00BFE9"/>
    <a:srgbClr val="7EC352"/>
    <a:srgbClr val="FFFFCC"/>
    <a:srgbClr val="E1F9FF"/>
    <a:srgbClr val="79CA4C"/>
    <a:srgbClr val="19BEDE"/>
    <a:srgbClr val="3399FF"/>
    <a:srgbClr val="2AB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8" autoAdjust="0"/>
    <p:restoredTop sz="94660"/>
  </p:normalViewPr>
  <p:slideViewPr>
    <p:cSldViewPr snapToGrid="0">
      <p:cViewPr varScale="1">
        <p:scale>
          <a:sx n="58" d="100"/>
          <a:sy n="58" d="100"/>
        </p:scale>
        <p:origin x="732" y="78"/>
      </p:cViewPr>
      <p:guideLst>
        <p:guide orient="horz" pos="4320"/>
        <p:guide pos="76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0" d="100"/>
          <a:sy n="130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AB576-C665-4A95-AC81-F96EEB454080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84613F0A-4495-4FED-88E6-11988C02577B}">
      <dgm:prSet phldrT="[Κείμενο]" custT="1"/>
      <dgm:spPr>
        <a:solidFill>
          <a:srgbClr val="00BFE9"/>
        </a:solidFill>
      </dgm:spPr>
      <dgm:t>
        <a:bodyPr/>
        <a:lstStyle/>
        <a:p>
          <a:r>
            <a:rPr lang="el-GR" sz="5400" b="1" dirty="0">
              <a:latin typeface="Trebuchet MS" panose="020B0603020202020204" pitchFamily="34" charset="0"/>
            </a:rPr>
            <a:t>Άμεση Αξιολόγηση</a:t>
          </a:r>
        </a:p>
      </dgm:t>
    </dgm:pt>
    <dgm:pt modelId="{2D4E2F0C-1EBC-4D92-841C-B716CB6662F8}" type="parTrans" cxnId="{C52AB4C7-16A1-45EC-911B-FFF284C7475B}">
      <dgm:prSet/>
      <dgm:spPr/>
      <dgm:t>
        <a:bodyPr/>
        <a:lstStyle/>
        <a:p>
          <a:endParaRPr lang="el-GR"/>
        </a:p>
      </dgm:t>
    </dgm:pt>
    <dgm:pt modelId="{2CE0EC7C-7AA8-45C5-9C7E-788138DCB6AA}" type="sibTrans" cxnId="{C52AB4C7-16A1-45EC-911B-FFF284C7475B}">
      <dgm:prSet/>
      <dgm:spPr/>
      <dgm:t>
        <a:bodyPr/>
        <a:lstStyle/>
        <a:p>
          <a:endParaRPr lang="el-GR"/>
        </a:p>
      </dgm:t>
    </dgm:pt>
    <dgm:pt modelId="{3ACB0101-6CE4-43B6-BE75-2C99B986795B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54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Συγκεκριμένοι Δικαιούχοι λόγω αποκλειστικής θεσμικής αρμοδιότητας</a:t>
          </a:r>
        </a:p>
      </dgm:t>
    </dgm:pt>
    <dgm:pt modelId="{C044AB4E-9631-4990-A6D1-02F66B8104A2}" type="parTrans" cxnId="{C3C3D942-89EC-4D4E-8BFA-FF050A187C9B}">
      <dgm:prSet/>
      <dgm:spPr/>
      <dgm:t>
        <a:bodyPr/>
        <a:lstStyle/>
        <a:p>
          <a:endParaRPr lang="el-GR"/>
        </a:p>
      </dgm:t>
    </dgm:pt>
    <dgm:pt modelId="{D5B289BD-0EE6-41E2-995D-FE6F92778395}" type="sibTrans" cxnId="{C3C3D942-89EC-4D4E-8BFA-FF050A187C9B}">
      <dgm:prSet/>
      <dgm:spPr/>
      <dgm:t>
        <a:bodyPr/>
        <a:lstStyle/>
        <a:p>
          <a:endParaRPr lang="el-GR"/>
        </a:p>
      </dgm:t>
    </dgm:pt>
    <dgm:pt modelId="{893B33A1-F69E-4F97-BA13-4C13294BB2E4}">
      <dgm:prSet phldrT="[Κείμενο]" custT="1"/>
      <dgm:spPr>
        <a:solidFill>
          <a:srgbClr val="00BFE9"/>
        </a:solidFill>
      </dgm:spPr>
      <dgm:t>
        <a:bodyPr lIns="468000" rIns="0"/>
        <a:lstStyle/>
        <a:p>
          <a:r>
            <a:rPr lang="el-GR" sz="54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Συγκεκριμένα Έργα άμεσης συμβολής στους Ειδικούς Στόχους του Προγράμματος</a:t>
          </a:r>
        </a:p>
      </dgm:t>
    </dgm:pt>
    <dgm:pt modelId="{2891C0A1-1E29-4696-8B8F-E1298CDE0972}" type="parTrans" cxnId="{1854CD92-E198-4200-87FD-FDB349E8B2AE}">
      <dgm:prSet/>
      <dgm:spPr/>
      <dgm:t>
        <a:bodyPr/>
        <a:lstStyle/>
        <a:p>
          <a:endParaRPr lang="el-GR"/>
        </a:p>
      </dgm:t>
    </dgm:pt>
    <dgm:pt modelId="{38B24121-5F77-4F13-ADAE-8F31A0AF0A8C}" type="sibTrans" cxnId="{1854CD92-E198-4200-87FD-FDB349E8B2AE}">
      <dgm:prSet/>
      <dgm:spPr/>
      <dgm:t>
        <a:bodyPr/>
        <a:lstStyle/>
        <a:p>
          <a:endParaRPr lang="el-GR"/>
        </a:p>
      </dgm:t>
    </dgm:pt>
    <dgm:pt modelId="{2128417D-C9FA-45F7-AF44-BF8F2E7DED98}" type="pres">
      <dgm:prSet presAssocID="{304AB576-C665-4A95-AC81-F96EEB454080}" presName="linearFlow" presStyleCnt="0">
        <dgm:presLayoutVars>
          <dgm:dir/>
          <dgm:resizeHandles val="exact"/>
        </dgm:presLayoutVars>
      </dgm:prSet>
      <dgm:spPr/>
    </dgm:pt>
    <dgm:pt modelId="{ED159BE3-8433-4C88-80EC-14A76A6874A6}" type="pres">
      <dgm:prSet presAssocID="{84613F0A-4495-4FED-88E6-11988C02577B}" presName="composite" presStyleCnt="0"/>
      <dgm:spPr/>
    </dgm:pt>
    <dgm:pt modelId="{69ED378C-685A-4685-9ED3-90F14FA2E151}" type="pres">
      <dgm:prSet presAssocID="{84613F0A-4495-4FED-88E6-11988C02577B}" presName="imgShp" presStyleLbl="fgImgPlace1" presStyleIdx="0" presStyleCnt="3" custLinFactNeighborX="-522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Σημάδι1 με συμπαγές γέμισμα"/>
        </a:ext>
      </dgm:extLst>
    </dgm:pt>
    <dgm:pt modelId="{51D2E0D7-944F-4527-89E9-E9B96F28FB6E}" type="pres">
      <dgm:prSet presAssocID="{84613F0A-4495-4FED-88E6-11988C02577B}" presName="txShp" presStyleLbl="node1" presStyleIdx="0" presStyleCnt="3" custScaleX="129536" custLinFactNeighborX="5731" custLinFactNeighborY="-36">
        <dgm:presLayoutVars>
          <dgm:bulletEnabled val="1"/>
        </dgm:presLayoutVars>
      </dgm:prSet>
      <dgm:spPr/>
    </dgm:pt>
    <dgm:pt modelId="{F573CEB7-91C0-468D-B1F5-86E35C01B3E3}" type="pres">
      <dgm:prSet presAssocID="{2CE0EC7C-7AA8-45C5-9C7E-788138DCB6AA}" presName="spacing" presStyleCnt="0"/>
      <dgm:spPr/>
    </dgm:pt>
    <dgm:pt modelId="{03F0C3AF-3E1C-489A-937F-E41E6ABAFCFB}" type="pres">
      <dgm:prSet presAssocID="{3ACB0101-6CE4-43B6-BE75-2C99B986795B}" presName="composite" presStyleCnt="0"/>
      <dgm:spPr/>
    </dgm:pt>
    <dgm:pt modelId="{CAE41588-904F-4F5D-9AD6-5755D1C5AB0B}" type="pres">
      <dgm:prSet presAssocID="{3ACB0101-6CE4-43B6-BE75-2C99B986795B}" presName="imgShp" presStyleLbl="fgImgPlace1" presStyleIdx="1" presStyleCnt="3" custLinFactNeighborX="-52796" custLinFactNeighborY="3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Σημάδι1 με συμπαγές γέμισμα"/>
        </a:ext>
      </dgm:extLst>
    </dgm:pt>
    <dgm:pt modelId="{F09AF3C7-B12E-4DFA-AF3E-0FB495DA2985}" type="pres">
      <dgm:prSet presAssocID="{3ACB0101-6CE4-43B6-BE75-2C99B986795B}" presName="txShp" presStyleLbl="node1" presStyleIdx="1" presStyleCnt="3" custScaleX="129222" custLinFactNeighborX="5893" custLinFactNeighborY="-317">
        <dgm:presLayoutVars>
          <dgm:bulletEnabled val="1"/>
        </dgm:presLayoutVars>
      </dgm:prSet>
      <dgm:spPr/>
    </dgm:pt>
    <dgm:pt modelId="{A28D2F9C-8906-462E-8D2E-4E86DE73F7D6}" type="pres">
      <dgm:prSet presAssocID="{D5B289BD-0EE6-41E2-995D-FE6F92778395}" presName="spacing" presStyleCnt="0"/>
      <dgm:spPr/>
    </dgm:pt>
    <dgm:pt modelId="{D770F1D9-1652-4772-BA6E-D25EECC9EAF1}" type="pres">
      <dgm:prSet presAssocID="{893B33A1-F69E-4F97-BA13-4C13294BB2E4}" presName="composite" presStyleCnt="0"/>
      <dgm:spPr/>
    </dgm:pt>
    <dgm:pt modelId="{E17151C3-958C-4448-8871-29BDC855725D}" type="pres">
      <dgm:prSet presAssocID="{893B33A1-F69E-4F97-BA13-4C13294BB2E4}" presName="imgShp" presStyleLbl="fgImgPlace1" presStyleIdx="2" presStyleCnt="3" custLinFactNeighborX="-5422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Σημάδι1 με συμπαγές γέμισμα"/>
        </a:ext>
      </dgm:extLst>
    </dgm:pt>
    <dgm:pt modelId="{7905FEBC-7042-4839-933B-A5301178865A}" type="pres">
      <dgm:prSet presAssocID="{893B33A1-F69E-4F97-BA13-4C13294BB2E4}" presName="txShp" presStyleLbl="node1" presStyleIdx="2" presStyleCnt="3" custScaleX="128845" custLinFactNeighborX="5819" custLinFactNeighborY="36">
        <dgm:presLayoutVars>
          <dgm:bulletEnabled val="1"/>
        </dgm:presLayoutVars>
      </dgm:prSet>
      <dgm:spPr/>
    </dgm:pt>
  </dgm:ptLst>
  <dgm:cxnLst>
    <dgm:cxn modelId="{2029E308-8BE2-4495-9C85-873DBAF3E5E0}" type="presOf" srcId="{84613F0A-4495-4FED-88E6-11988C02577B}" destId="{51D2E0D7-944F-4527-89E9-E9B96F28FB6E}" srcOrd="0" destOrd="0" presId="urn:microsoft.com/office/officeart/2005/8/layout/vList3"/>
    <dgm:cxn modelId="{7D426E0A-5EBC-412F-8C8F-597BD1A07742}" type="presOf" srcId="{304AB576-C665-4A95-AC81-F96EEB454080}" destId="{2128417D-C9FA-45F7-AF44-BF8F2E7DED98}" srcOrd="0" destOrd="0" presId="urn:microsoft.com/office/officeart/2005/8/layout/vList3"/>
    <dgm:cxn modelId="{13F4200B-42A1-4F53-9247-66AB87D45D19}" type="presOf" srcId="{3ACB0101-6CE4-43B6-BE75-2C99B986795B}" destId="{F09AF3C7-B12E-4DFA-AF3E-0FB495DA2985}" srcOrd="0" destOrd="0" presId="urn:microsoft.com/office/officeart/2005/8/layout/vList3"/>
    <dgm:cxn modelId="{C3C3D942-89EC-4D4E-8BFA-FF050A187C9B}" srcId="{304AB576-C665-4A95-AC81-F96EEB454080}" destId="{3ACB0101-6CE4-43B6-BE75-2C99B986795B}" srcOrd="1" destOrd="0" parTransId="{C044AB4E-9631-4990-A6D1-02F66B8104A2}" sibTransId="{D5B289BD-0EE6-41E2-995D-FE6F92778395}"/>
    <dgm:cxn modelId="{1854CD92-E198-4200-87FD-FDB349E8B2AE}" srcId="{304AB576-C665-4A95-AC81-F96EEB454080}" destId="{893B33A1-F69E-4F97-BA13-4C13294BB2E4}" srcOrd="2" destOrd="0" parTransId="{2891C0A1-1E29-4696-8B8F-E1298CDE0972}" sibTransId="{38B24121-5F77-4F13-ADAE-8F31A0AF0A8C}"/>
    <dgm:cxn modelId="{6A6907AC-10F1-41C3-BA74-46E1D4D5154B}" type="presOf" srcId="{893B33A1-F69E-4F97-BA13-4C13294BB2E4}" destId="{7905FEBC-7042-4839-933B-A5301178865A}" srcOrd="0" destOrd="0" presId="urn:microsoft.com/office/officeart/2005/8/layout/vList3"/>
    <dgm:cxn modelId="{C52AB4C7-16A1-45EC-911B-FFF284C7475B}" srcId="{304AB576-C665-4A95-AC81-F96EEB454080}" destId="{84613F0A-4495-4FED-88E6-11988C02577B}" srcOrd="0" destOrd="0" parTransId="{2D4E2F0C-1EBC-4D92-841C-B716CB6662F8}" sibTransId="{2CE0EC7C-7AA8-45C5-9C7E-788138DCB6AA}"/>
    <dgm:cxn modelId="{23226F92-14AC-4334-8073-C0643395BCD8}" type="presParOf" srcId="{2128417D-C9FA-45F7-AF44-BF8F2E7DED98}" destId="{ED159BE3-8433-4C88-80EC-14A76A6874A6}" srcOrd="0" destOrd="0" presId="urn:microsoft.com/office/officeart/2005/8/layout/vList3"/>
    <dgm:cxn modelId="{D93249E5-2AA1-4AD4-A7F2-33D7F2ACBD3B}" type="presParOf" srcId="{ED159BE3-8433-4C88-80EC-14A76A6874A6}" destId="{69ED378C-685A-4685-9ED3-90F14FA2E151}" srcOrd="0" destOrd="0" presId="urn:microsoft.com/office/officeart/2005/8/layout/vList3"/>
    <dgm:cxn modelId="{6F2EB428-B850-4D07-A220-549F5F7C9868}" type="presParOf" srcId="{ED159BE3-8433-4C88-80EC-14A76A6874A6}" destId="{51D2E0D7-944F-4527-89E9-E9B96F28FB6E}" srcOrd="1" destOrd="0" presId="urn:microsoft.com/office/officeart/2005/8/layout/vList3"/>
    <dgm:cxn modelId="{C7B9A651-4FB9-4FAB-A0C1-94B5AA73D410}" type="presParOf" srcId="{2128417D-C9FA-45F7-AF44-BF8F2E7DED98}" destId="{F573CEB7-91C0-468D-B1F5-86E35C01B3E3}" srcOrd="1" destOrd="0" presId="urn:microsoft.com/office/officeart/2005/8/layout/vList3"/>
    <dgm:cxn modelId="{17254296-F8FF-4424-B02A-648F30B7D67F}" type="presParOf" srcId="{2128417D-C9FA-45F7-AF44-BF8F2E7DED98}" destId="{03F0C3AF-3E1C-489A-937F-E41E6ABAFCFB}" srcOrd="2" destOrd="0" presId="urn:microsoft.com/office/officeart/2005/8/layout/vList3"/>
    <dgm:cxn modelId="{B6D0788B-10B3-4D12-93CA-8A245D613543}" type="presParOf" srcId="{03F0C3AF-3E1C-489A-937F-E41E6ABAFCFB}" destId="{CAE41588-904F-4F5D-9AD6-5755D1C5AB0B}" srcOrd="0" destOrd="0" presId="urn:microsoft.com/office/officeart/2005/8/layout/vList3"/>
    <dgm:cxn modelId="{649A1324-117D-48E2-B0AC-F2B1AC2DE077}" type="presParOf" srcId="{03F0C3AF-3E1C-489A-937F-E41E6ABAFCFB}" destId="{F09AF3C7-B12E-4DFA-AF3E-0FB495DA2985}" srcOrd="1" destOrd="0" presId="urn:microsoft.com/office/officeart/2005/8/layout/vList3"/>
    <dgm:cxn modelId="{60F01608-69A2-4E43-9A22-199BFF1C8C8F}" type="presParOf" srcId="{2128417D-C9FA-45F7-AF44-BF8F2E7DED98}" destId="{A28D2F9C-8906-462E-8D2E-4E86DE73F7D6}" srcOrd="3" destOrd="0" presId="urn:microsoft.com/office/officeart/2005/8/layout/vList3"/>
    <dgm:cxn modelId="{8F60888E-97D1-40F8-AD18-2376D905A4A6}" type="presParOf" srcId="{2128417D-C9FA-45F7-AF44-BF8F2E7DED98}" destId="{D770F1D9-1652-4772-BA6E-D25EECC9EAF1}" srcOrd="4" destOrd="0" presId="urn:microsoft.com/office/officeart/2005/8/layout/vList3"/>
    <dgm:cxn modelId="{6EFDD758-32EA-4F92-9E8F-41B4741113B4}" type="presParOf" srcId="{D770F1D9-1652-4772-BA6E-D25EECC9EAF1}" destId="{E17151C3-958C-4448-8871-29BDC855725D}" srcOrd="0" destOrd="0" presId="urn:microsoft.com/office/officeart/2005/8/layout/vList3"/>
    <dgm:cxn modelId="{2CF804B9-D768-4F11-8E0A-142E9A7B8770}" type="presParOf" srcId="{D770F1D9-1652-4772-BA6E-D25EECC9EAF1}" destId="{7905FEBC-7042-4839-933B-A530117886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9973B6-C8A9-4449-BD5D-0AF90C0D3FC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1116A22-E3C2-45FA-8A9E-7F29131EEE4A}">
      <dgm:prSet phldrT="[Κείμενο]" custT="1"/>
      <dgm:spPr/>
      <dgm:t>
        <a:bodyPr/>
        <a:lstStyle/>
        <a:p>
          <a:r>
            <a:rPr lang="el-GR" sz="4000" b="1" dirty="0">
              <a:latin typeface="Trebuchet MS" panose="020B0603020202020204" pitchFamily="34" charset="0"/>
            </a:rPr>
            <a:t>Φύλλο Αξιολόγησης Πράξεων</a:t>
          </a:r>
        </a:p>
      </dgm:t>
    </dgm:pt>
    <dgm:pt modelId="{568DCB8D-A7E5-4C11-B57E-3A12AE6E05DD}" type="parTrans" cxnId="{38F03CDA-0FDE-4955-BC7B-6BE580586E46}">
      <dgm:prSet/>
      <dgm:spPr/>
      <dgm:t>
        <a:bodyPr/>
        <a:lstStyle/>
        <a:p>
          <a:endParaRPr lang="el-GR"/>
        </a:p>
      </dgm:t>
    </dgm:pt>
    <dgm:pt modelId="{F1762323-7032-46B9-B6A9-4A718E7596A2}" type="sibTrans" cxnId="{38F03CDA-0FDE-4955-BC7B-6BE580586E46}">
      <dgm:prSet/>
      <dgm:spPr/>
      <dgm:t>
        <a:bodyPr/>
        <a:lstStyle/>
        <a:p>
          <a:endParaRPr lang="el-GR"/>
        </a:p>
      </dgm:t>
    </dgm:pt>
    <dgm:pt modelId="{668378E3-69B8-498B-9E7F-04A5AAAEA16A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</dgm:t>
    </dgm:pt>
    <dgm:pt modelId="{A6EE01C2-12A2-4A09-9947-F7A34E14A3D4}" type="parTrans" cxnId="{D1FF222D-25AD-4ADC-AD6F-E5D17C7ECF9A}">
      <dgm:prSet/>
      <dgm:spPr/>
      <dgm:t>
        <a:bodyPr/>
        <a:lstStyle/>
        <a:p>
          <a:endParaRPr lang="el-GR"/>
        </a:p>
      </dgm:t>
    </dgm:pt>
    <dgm:pt modelId="{BCD55A33-9F1A-4385-80F3-02F99FE63023}" type="sibTrans" cxnId="{D1FF222D-25AD-4ADC-AD6F-E5D17C7ECF9A}">
      <dgm:prSet/>
      <dgm:spPr/>
      <dgm:t>
        <a:bodyPr/>
        <a:lstStyle/>
        <a:p>
          <a:endParaRPr lang="el-GR"/>
        </a:p>
      </dgm:t>
    </dgm:pt>
    <dgm:pt modelId="{BF26B198-805F-4C2C-919C-473B145AB2DC}">
      <dgm:prSet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</dgm:t>
    </dgm:pt>
    <dgm:pt modelId="{04BAC392-A7B9-4A3A-B827-7A2D47A4E00C}" type="parTrans" cxnId="{8B644DE3-2DFB-41A2-A963-A7B658BA9514}">
      <dgm:prSet/>
      <dgm:spPr/>
      <dgm:t>
        <a:bodyPr/>
        <a:lstStyle/>
        <a:p>
          <a:endParaRPr lang="el-GR"/>
        </a:p>
      </dgm:t>
    </dgm:pt>
    <dgm:pt modelId="{A5EF08B6-8D51-4235-8E65-B94555244E31}" type="sibTrans" cxnId="{8B644DE3-2DFB-41A2-A963-A7B658BA9514}">
      <dgm:prSet/>
      <dgm:spPr/>
      <dgm:t>
        <a:bodyPr/>
        <a:lstStyle/>
        <a:p>
          <a:endParaRPr lang="el-GR"/>
        </a:p>
      </dgm:t>
    </dgm:pt>
    <dgm:pt modelId="{ACED3965-257E-42B9-BA5A-E18193E98808}">
      <dgm:prSet custT="1"/>
      <dgm:spPr>
        <a:solidFill>
          <a:srgbClr val="7EC352"/>
        </a:solidFill>
      </dgm:spPr>
      <dgm:t>
        <a:bodyPr/>
        <a:lstStyle/>
        <a:p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</a:p>
        <a:p>
          <a:r>
            <a:rPr lang="el-GR" alt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Ωριμότητα Πράξης</a:t>
          </a:r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</dgm:t>
    </dgm:pt>
    <dgm:pt modelId="{37631FEF-CCF4-435A-98FD-EC3102A9207E}" type="parTrans" cxnId="{E9522A1E-1EB9-4D2A-A731-102C05188B14}">
      <dgm:prSet/>
      <dgm:spPr/>
      <dgm:t>
        <a:bodyPr/>
        <a:lstStyle/>
        <a:p>
          <a:endParaRPr lang="el-GR"/>
        </a:p>
      </dgm:t>
    </dgm:pt>
    <dgm:pt modelId="{2D1AB9F8-0454-40C8-A98C-32A55B105644}" type="sibTrans" cxnId="{E9522A1E-1EB9-4D2A-A731-102C05188B14}">
      <dgm:prSet/>
      <dgm:spPr/>
      <dgm:t>
        <a:bodyPr/>
        <a:lstStyle/>
        <a:p>
          <a:endParaRPr lang="el-GR"/>
        </a:p>
      </dgm:t>
    </dgm:pt>
    <dgm:pt modelId="{66ADFA60-5353-4F5D-BC86-63A756E9C23F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</dgm:t>
    </dgm:pt>
    <dgm:pt modelId="{A827F300-BA82-4D86-BADD-992E538D9A62}" type="sibTrans" cxnId="{81CC2F20-847D-4691-A5C7-B2E920955E6C}">
      <dgm:prSet/>
      <dgm:spPr/>
      <dgm:t>
        <a:bodyPr/>
        <a:lstStyle/>
        <a:p>
          <a:endParaRPr lang="el-GR"/>
        </a:p>
      </dgm:t>
    </dgm:pt>
    <dgm:pt modelId="{B963BC4B-5D52-4A1B-8CBA-954DC0504E9C}" type="parTrans" cxnId="{81CC2F20-847D-4691-A5C7-B2E920955E6C}">
      <dgm:prSet/>
      <dgm:spPr/>
      <dgm:t>
        <a:bodyPr/>
        <a:lstStyle/>
        <a:p>
          <a:endParaRPr lang="el-GR"/>
        </a:p>
      </dgm:t>
    </dgm:pt>
    <dgm:pt modelId="{CE165CE6-BF63-41F3-8642-D0FCEAE8545D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Δ1</a:t>
          </a:r>
        </a:p>
        <a:p>
          <a:r>
            <a:rPr lang="el-GR" sz="2400" b="1" dirty="0">
              <a:solidFill>
                <a:srgbClr val="0D4F8C"/>
              </a:solidFill>
              <a:latin typeface="Trebuchet MS" panose="020B0603020202020204" pitchFamily="34" charset="0"/>
            </a:rPr>
            <a:t>Στάδιο εξέλιξης των απαιτούμενων ενεργειών ωρίμανσης της πράξης</a:t>
          </a:r>
        </a:p>
      </dgm:t>
    </dgm:pt>
    <dgm:pt modelId="{41785FF9-B19C-4AF4-ABA9-C26EF075E33B}" type="parTrans" cxnId="{804BDEC7-640B-4DA1-8239-383B94F94885}">
      <dgm:prSet/>
      <dgm:spPr/>
      <dgm:t>
        <a:bodyPr/>
        <a:lstStyle/>
        <a:p>
          <a:endParaRPr lang="el-GR"/>
        </a:p>
      </dgm:t>
    </dgm:pt>
    <dgm:pt modelId="{BE32A1CD-B616-4CFA-9830-5D856BF050A2}" type="sibTrans" cxnId="{804BDEC7-640B-4DA1-8239-383B94F94885}">
      <dgm:prSet/>
      <dgm:spPr/>
      <dgm:t>
        <a:bodyPr/>
        <a:lstStyle/>
        <a:p>
          <a:endParaRPr lang="el-GR"/>
        </a:p>
      </dgm:t>
    </dgm:pt>
    <dgm:pt modelId="{98AE673E-6ACE-4C9D-9798-2AA448797CA7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Δ2</a:t>
          </a:r>
        </a:p>
        <a:p>
          <a:r>
            <a:rPr lang="el-GR" sz="2400" b="1" dirty="0">
              <a:solidFill>
                <a:srgbClr val="0D4F8C"/>
              </a:solidFill>
              <a:latin typeface="Trebuchet MS" panose="020B0603020202020204" pitchFamily="34" charset="0"/>
            </a:rPr>
            <a:t>Βαθμός προόδου διοικητικών ή άλλων ενεργειών</a:t>
          </a:r>
        </a:p>
      </dgm:t>
    </dgm:pt>
    <dgm:pt modelId="{7DF01D52-1CEF-4A85-AF6C-B74F39D7F38B}" type="parTrans" cxnId="{5DA24DC1-428C-4373-8FEC-B4AD0E258C74}">
      <dgm:prSet/>
      <dgm:spPr/>
      <dgm:t>
        <a:bodyPr/>
        <a:lstStyle/>
        <a:p>
          <a:endParaRPr lang="el-GR"/>
        </a:p>
      </dgm:t>
    </dgm:pt>
    <dgm:pt modelId="{E27B9346-7D63-45FA-BCA5-D487673324F9}" type="sibTrans" cxnId="{5DA24DC1-428C-4373-8FEC-B4AD0E258C74}">
      <dgm:prSet/>
      <dgm:spPr/>
      <dgm:t>
        <a:bodyPr/>
        <a:lstStyle/>
        <a:p>
          <a:endParaRPr lang="el-GR"/>
        </a:p>
      </dgm:t>
    </dgm:pt>
    <dgm:pt modelId="{B141BD27-A30D-4F43-97B7-2FC2D3DF567A}">
      <dgm:prSet custT="1"/>
      <dgm:spPr>
        <a:solidFill>
          <a:schemeClr val="bg1"/>
        </a:solidFill>
        <a:ln>
          <a:solidFill>
            <a:srgbClr val="0D4F8C"/>
          </a:solidFill>
          <a:prstDash val="dash"/>
        </a:ln>
      </dgm:spPr>
      <dgm:t>
        <a:bodyPr/>
        <a:lstStyle/>
        <a:p>
          <a:pPr marL="176213" indent="-176213" algn="l"/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- Ωριμότητα με βάση την εξέλιξη των απαιτούμενων μελετών</a:t>
          </a:r>
        </a:p>
        <a:p>
          <a:pPr marL="0" algn="l"/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- Ανά </a:t>
          </a:r>
          <a:r>
            <a:rPr lang="el-GR" sz="2200" b="1" dirty="0" err="1">
              <a:solidFill>
                <a:srgbClr val="0D4F8C"/>
              </a:solidFill>
              <a:latin typeface="Trebuchet MS" panose="020B0603020202020204" pitchFamily="34" charset="0"/>
            </a:rPr>
            <a:t>υποέργο</a:t>
          </a:r>
          <a:endParaRPr lang="el-GR" sz="2200" b="1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176213" indent="-176213" algn="l"/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- Για πολλαπλά υποέργα: υποέργα αθροιστικού Π/Υ &gt; 60% </a:t>
          </a: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</a:t>
          </a: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 ώριμα</a:t>
          </a:r>
        </a:p>
        <a:p>
          <a:pPr marL="176213" indent="-176213" algn="l"/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- Πίνακας Δ1 και σε συνδυασμό με τα χρονοδιαγράμματα των </a:t>
          </a:r>
          <a:r>
            <a:rPr lang="el-GR" sz="2200" b="1" dirty="0" err="1">
              <a:solidFill>
                <a:srgbClr val="0D4F8C"/>
              </a:solidFill>
              <a:latin typeface="Trebuchet MS" panose="020B0603020202020204" pitchFamily="34" charset="0"/>
            </a:rPr>
            <a:t>υποέργων</a:t>
          </a:r>
          <a:endParaRPr lang="el-GR" sz="2200" b="1" dirty="0">
            <a:solidFill>
              <a:srgbClr val="0D4F8C"/>
            </a:solidFill>
            <a:latin typeface="Trebuchet MS" panose="020B0603020202020204" pitchFamily="34" charset="0"/>
          </a:endParaRPr>
        </a:p>
      </dgm:t>
    </dgm:pt>
    <dgm:pt modelId="{6EB20E34-A2E9-4FAD-AFFE-B63499DA0E27}" type="parTrans" cxnId="{CDF80983-D9F3-4C1F-81F0-6DECF3ABBBB7}">
      <dgm:prSet/>
      <dgm:spPr/>
      <dgm:t>
        <a:bodyPr/>
        <a:lstStyle/>
        <a:p>
          <a:endParaRPr lang="el-GR"/>
        </a:p>
      </dgm:t>
    </dgm:pt>
    <dgm:pt modelId="{5DF0F298-E1BA-4FD3-B539-7F24C345E231}" type="sibTrans" cxnId="{CDF80983-D9F3-4C1F-81F0-6DECF3ABBBB7}">
      <dgm:prSet/>
      <dgm:spPr/>
      <dgm:t>
        <a:bodyPr/>
        <a:lstStyle/>
        <a:p>
          <a:endParaRPr lang="el-GR"/>
        </a:p>
      </dgm:t>
    </dgm:pt>
    <dgm:pt modelId="{65FBA12E-5C3A-4E39-9D22-7D6D97441DC2}">
      <dgm:prSet custT="1"/>
      <dgm:spPr>
        <a:solidFill>
          <a:schemeClr val="bg1"/>
        </a:solidFill>
        <a:ln>
          <a:solidFill>
            <a:srgbClr val="0D4F8C"/>
          </a:solidFill>
          <a:prstDash val="dash"/>
        </a:ln>
      </dgm:spPr>
      <dgm:t>
        <a:bodyPr/>
        <a:lstStyle/>
        <a:p>
          <a:pPr marL="176213" lvl="0" indent="-176213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- Πρόοδος διοικητικών ή άλλων ενεργειών</a:t>
          </a:r>
        </a:p>
        <a:p>
          <a:pPr marL="176213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π.χ. διαδικασία απόκτησης γης, </a:t>
          </a:r>
        </a:p>
        <a:p>
          <a:pPr marL="633413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εγκρίσεις από συμβούλια, </a:t>
          </a:r>
        </a:p>
        <a:p>
          <a:pPr marL="633413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περιβαλλοντικές </a:t>
          </a:r>
          <a:r>
            <a:rPr lang="el-GR" sz="2200" b="1" dirty="0" err="1">
              <a:solidFill>
                <a:srgbClr val="0D4F8C"/>
              </a:solidFill>
              <a:latin typeface="Trebuchet MS" panose="020B0603020202020204" pitchFamily="34" charset="0"/>
            </a:rPr>
            <a:t>αδειοδοτήσεις</a:t>
          </a: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, </a:t>
          </a:r>
        </a:p>
        <a:p>
          <a:pPr marL="633413" lvl="0" indent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οικοδομικές άδειες </a:t>
          </a:r>
        </a:p>
        <a:p>
          <a:pPr marL="176213" lvl="0" indent="-176213" algn="l" defTabSz="800100">
            <a:lnSpc>
              <a:spcPct val="100000"/>
            </a:lnSpc>
            <a:spcBef>
              <a:spcPts val="600"/>
            </a:spcBef>
            <a:spcAft>
              <a:spcPts val="0"/>
            </a:spcAft>
            <a:buNone/>
          </a:pP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- Πίνακας Δ2, σε περίπτωση δημοσίων έργων</a:t>
          </a:r>
        </a:p>
      </dgm:t>
    </dgm:pt>
    <dgm:pt modelId="{A58EDBD8-2D38-42EB-B049-346A2A8BCEB9}" type="parTrans" cxnId="{C5B1AF28-B45E-4B8B-8755-D0D38BA1043D}">
      <dgm:prSet/>
      <dgm:spPr/>
      <dgm:t>
        <a:bodyPr/>
        <a:lstStyle/>
        <a:p>
          <a:endParaRPr lang="el-GR"/>
        </a:p>
      </dgm:t>
    </dgm:pt>
    <dgm:pt modelId="{44AD70AC-F695-42DD-A957-6AE9854780D6}" type="sibTrans" cxnId="{C5B1AF28-B45E-4B8B-8755-D0D38BA1043D}">
      <dgm:prSet/>
      <dgm:spPr/>
      <dgm:t>
        <a:bodyPr/>
        <a:lstStyle/>
        <a:p>
          <a:endParaRPr lang="el-GR"/>
        </a:p>
      </dgm:t>
    </dgm:pt>
    <dgm:pt modelId="{FFBCA525-85B8-4809-A58D-9A9A02CBC601}" type="pres">
      <dgm:prSet presAssocID="{039973B6-C8A9-4449-BD5D-0AF90C0D3F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750987-E0B2-46F4-83EF-4DE1C2EEB9BC}" type="pres">
      <dgm:prSet presAssocID="{039973B6-C8A9-4449-BD5D-0AF90C0D3FC2}" presName="hierFlow" presStyleCnt="0"/>
      <dgm:spPr/>
    </dgm:pt>
    <dgm:pt modelId="{A135FB70-1884-4AEA-B621-FB3CF7019753}" type="pres">
      <dgm:prSet presAssocID="{039973B6-C8A9-4449-BD5D-0AF90C0D3F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F5935D7-D86D-4B55-B654-862ADE2B9506}" type="pres">
      <dgm:prSet presAssocID="{B1116A22-E3C2-45FA-8A9E-7F29131EEE4A}" presName="Name14" presStyleCnt="0"/>
      <dgm:spPr/>
    </dgm:pt>
    <dgm:pt modelId="{D5F90576-D340-469A-9711-378003FB34DA}" type="pres">
      <dgm:prSet presAssocID="{B1116A22-E3C2-45FA-8A9E-7F29131EEE4A}" presName="level1Shape" presStyleLbl="node0" presStyleIdx="0" presStyleCnt="1" custScaleX="426335" custScaleY="51965" custLinFactNeighborX="6360" custLinFactNeighborY="-9540">
        <dgm:presLayoutVars>
          <dgm:chPref val="3"/>
        </dgm:presLayoutVars>
      </dgm:prSet>
      <dgm:spPr/>
    </dgm:pt>
    <dgm:pt modelId="{9345BC25-6769-4FBA-9119-51E63F238E62}" type="pres">
      <dgm:prSet presAssocID="{B1116A22-E3C2-45FA-8A9E-7F29131EEE4A}" presName="hierChild2" presStyleCnt="0"/>
      <dgm:spPr/>
    </dgm:pt>
    <dgm:pt modelId="{5C7C1202-BED3-4302-8E00-3E312ADC2BA6}" type="pres">
      <dgm:prSet presAssocID="{A6EE01C2-12A2-4A09-9947-F7A34E14A3D4}" presName="Name19" presStyleLbl="parChTrans1D2" presStyleIdx="0" presStyleCnt="4"/>
      <dgm:spPr/>
    </dgm:pt>
    <dgm:pt modelId="{B29F6855-480C-4FB2-B248-713B273E2F96}" type="pres">
      <dgm:prSet presAssocID="{668378E3-69B8-498B-9E7F-04A5AAAEA16A}" presName="Name21" presStyleCnt="0"/>
      <dgm:spPr/>
    </dgm:pt>
    <dgm:pt modelId="{1EF7605B-8A1A-4875-B82F-FBDD15924984}" type="pres">
      <dgm:prSet presAssocID="{668378E3-69B8-498B-9E7F-04A5AAAEA16A}" presName="level2Shape" presStyleLbl="node2" presStyleIdx="0" presStyleCnt="4" custScaleX="66678" custScaleY="40030" custLinFactNeighborX="-27070" custLinFactNeighborY="2538"/>
      <dgm:spPr/>
    </dgm:pt>
    <dgm:pt modelId="{9C3185C0-09F6-4221-87DF-82DB8742CB1D}" type="pres">
      <dgm:prSet presAssocID="{668378E3-69B8-498B-9E7F-04A5AAAEA16A}" presName="hierChild3" presStyleCnt="0"/>
      <dgm:spPr/>
    </dgm:pt>
    <dgm:pt modelId="{69AEF42D-5509-4DAF-BD48-969F015F5A5F}" type="pres">
      <dgm:prSet presAssocID="{B963BC4B-5D52-4A1B-8CBA-954DC0504E9C}" presName="Name19" presStyleLbl="parChTrans1D2" presStyleIdx="1" presStyleCnt="4"/>
      <dgm:spPr/>
    </dgm:pt>
    <dgm:pt modelId="{5F65B6CB-0F60-4590-80DE-71673148EFDF}" type="pres">
      <dgm:prSet presAssocID="{66ADFA60-5353-4F5D-BC86-63A756E9C23F}" presName="Name21" presStyleCnt="0"/>
      <dgm:spPr/>
    </dgm:pt>
    <dgm:pt modelId="{B81155B4-D9E2-40DC-ADE9-2836B103386A}" type="pres">
      <dgm:prSet presAssocID="{66ADFA60-5353-4F5D-BC86-63A756E9C23F}" presName="level2Shape" presStyleLbl="node2" presStyleIdx="1" presStyleCnt="4" custScaleX="71514" custScaleY="39828" custLinFactNeighborX="-25378" custLinFactNeighborY="2538"/>
      <dgm:spPr/>
    </dgm:pt>
    <dgm:pt modelId="{766ECDB7-3136-4345-8C6E-DC0EB941B959}" type="pres">
      <dgm:prSet presAssocID="{66ADFA60-5353-4F5D-BC86-63A756E9C23F}" presName="hierChild3" presStyleCnt="0"/>
      <dgm:spPr/>
    </dgm:pt>
    <dgm:pt modelId="{A0373928-3B1B-433B-BD63-B5810E026617}" type="pres">
      <dgm:prSet presAssocID="{04BAC392-A7B9-4A3A-B827-7A2D47A4E00C}" presName="Name19" presStyleLbl="parChTrans1D2" presStyleIdx="2" presStyleCnt="4"/>
      <dgm:spPr/>
    </dgm:pt>
    <dgm:pt modelId="{83808CD4-BDAB-4172-9A62-71D7FC4E4CFC}" type="pres">
      <dgm:prSet presAssocID="{BF26B198-805F-4C2C-919C-473B145AB2DC}" presName="Name21" presStyleCnt="0"/>
      <dgm:spPr/>
    </dgm:pt>
    <dgm:pt modelId="{7C0BC56F-83B9-406D-ABA7-7F8AE9430102}" type="pres">
      <dgm:prSet presAssocID="{BF26B198-805F-4C2C-919C-473B145AB2DC}" presName="level2Shape" presStyleLbl="node2" presStyleIdx="2" presStyleCnt="4" custScaleX="69134" custScaleY="38587" custLinFactNeighborX="-22558" custLinFactNeighborY="3384"/>
      <dgm:spPr/>
    </dgm:pt>
    <dgm:pt modelId="{40726AE5-64BA-483B-BB28-3E6D96257764}" type="pres">
      <dgm:prSet presAssocID="{BF26B198-805F-4C2C-919C-473B145AB2DC}" presName="hierChild3" presStyleCnt="0"/>
      <dgm:spPr/>
    </dgm:pt>
    <dgm:pt modelId="{CA6FCD24-B48D-466E-9294-4497FA4D4722}" type="pres">
      <dgm:prSet presAssocID="{37631FEF-CCF4-435A-98FD-EC3102A9207E}" presName="Name19" presStyleLbl="parChTrans1D2" presStyleIdx="3" presStyleCnt="4"/>
      <dgm:spPr/>
    </dgm:pt>
    <dgm:pt modelId="{DCDFDF72-18BB-40DC-9478-17E00A10ED96}" type="pres">
      <dgm:prSet presAssocID="{ACED3965-257E-42B9-BA5A-E18193E98808}" presName="Name21" presStyleCnt="0"/>
      <dgm:spPr/>
    </dgm:pt>
    <dgm:pt modelId="{0ADA54F7-0E2D-4370-92BD-D4529990FFA8}" type="pres">
      <dgm:prSet presAssocID="{ACED3965-257E-42B9-BA5A-E18193E98808}" presName="level2Shape" presStyleLbl="node2" presStyleIdx="3" presStyleCnt="4" custScaleX="162137" custLinFactNeighborX="-22558" custLinFactNeighborY="846"/>
      <dgm:spPr/>
    </dgm:pt>
    <dgm:pt modelId="{D583EBF6-F6BD-4B5E-9557-48B38E5948B7}" type="pres">
      <dgm:prSet presAssocID="{ACED3965-257E-42B9-BA5A-E18193E98808}" presName="hierChild3" presStyleCnt="0"/>
      <dgm:spPr/>
    </dgm:pt>
    <dgm:pt modelId="{3E44CD06-7C21-45B8-A0B1-43CD20B65593}" type="pres">
      <dgm:prSet presAssocID="{41785FF9-B19C-4AF4-ABA9-C26EF075E33B}" presName="Name19" presStyleLbl="parChTrans1D3" presStyleIdx="0" presStyleCnt="2"/>
      <dgm:spPr/>
    </dgm:pt>
    <dgm:pt modelId="{833E7DDA-D06B-496A-BFA8-9BB5C5C3F4DE}" type="pres">
      <dgm:prSet presAssocID="{CE165CE6-BF63-41F3-8642-D0FCEAE8545D}" presName="Name21" presStyleCnt="0"/>
      <dgm:spPr/>
    </dgm:pt>
    <dgm:pt modelId="{2E581980-82DA-42D2-84CB-6753B4ABEEF5}" type="pres">
      <dgm:prSet presAssocID="{CE165CE6-BF63-41F3-8642-D0FCEAE8545D}" presName="level2Shape" presStyleLbl="node3" presStyleIdx="0" presStyleCnt="2" custScaleX="169496" custScaleY="111437" custLinFactNeighborX="-37090" custLinFactNeighborY="5421"/>
      <dgm:spPr/>
    </dgm:pt>
    <dgm:pt modelId="{AEEC695E-AB3C-4065-985D-8D1401559A28}" type="pres">
      <dgm:prSet presAssocID="{CE165CE6-BF63-41F3-8642-D0FCEAE8545D}" presName="hierChild3" presStyleCnt="0"/>
      <dgm:spPr/>
    </dgm:pt>
    <dgm:pt modelId="{0ECBE915-B80E-48C3-ACC6-FC0BAD1E3239}" type="pres">
      <dgm:prSet presAssocID="{6EB20E34-A2E9-4FAD-AFFE-B63499DA0E27}" presName="Name19" presStyleLbl="parChTrans1D4" presStyleIdx="0" presStyleCnt="2"/>
      <dgm:spPr/>
    </dgm:pt>
    <dgm:pt modelId="{90CD88C3-20D5-4578-9CCE-B36558C708B6}" type="pres">
      <dgm:prSet presAssocID="{B141BD27-A30D-4F43-97B7-2FC2D3DF567A}" presName="Name21" presStyleCnt="0"/>
      <dgm:spPr/>
    </dgm:pt>
    <dgm:pt modelId="{A90F4815-6360-4BC7-BF5D-2D6606FAE53D}" type="pres">
      <dgm:prSet presAssocID="{B141BD27-A30D-4F43-97B7-2FC2D3DF567A}" presName="level2Shape" presStyleLbl="node4" presStyleIdx="0" presStyleCnt="2" custScaleX="193023" custScaleY="190275" custLinFactNeighborX="-36572" custLinFactNeighborY="0"/>
      <dgm:spPr/>
    </dgm:pt>
    <dgm:pt modelId="{7B2E7E97-E04E-4EF3-AF30-39FDAB9835AB}" type="pres">
      <dgm:prSet presAssocID="{B141BD27-A30D-4F43-97B7-2FC2D3DF567A}" presName="hierChild3" presStyleCnt="0"/>
      <dgm:spPr/>
    </dgm:pt>
    <dgm:pt modelId="{E80A63B1-4BBE-4A65-85F2-CED2B61391D0}" type="pres">
      <dgm:prSet presAssocID="{7DF01D52-1CEF-4A85-AF6C-B74F39D7F38B}" presName="Name19" presStyleLbl="parChTrans1D3" presStyleIdx="1" presStyleCnt="2"/>
      <dgm:spPr/>
    </dgm:pt>
    <dgm:pt modelId="{EBACEBAA-B969-4081-B8B1-04702FF9CCC2}" type="pres">
      <dgm:prSet presAssocID="{98AE673E-6ACE-4C9D-9798-2AA448797CA7}" presName="Name21" presStyleCnt="0"/>
      <dgm:spPr/>
    </dgm:pt>
    <dgm:pt modelId="{A76C3D92-72E9-4F71-ABE4-C7872780C0B6}" type="pres">
      <dgm:prSet presAssocID="{98AE673E-6ACE-4C9D-9798-2AA448797CA7}" presName="level2Shape" presStyleLbl="node3" presStyleIdx="1" presStyleCnt="2" custScaleX="166334" custScaleY="114893" custLinFactNeighborX="-5701" custLinFactNeighborY="5371"/>
      <dgm:spPr/>
    </dgm:pt>
    <dgm:pt modelId="{A10630ED-50E3-4C19-9520-20D3174ECAD1}" type="pres">
      <dgm:prSet presAssocID="{98AE673E-6ACE-4C9D-9798-2AA448797CA7}" presName="hierChild3" presStyleCnt="0"/>
      <dgm:spPr/>
    </dgm:pt>
    <dgm:pt modelId="{88A9FEBF-4E8B-49DB-99CC-813046DCA405}" type="pres">
      <dgm:prSet presAssocID="{A58EDBD8-2D38-42EB-B049-346A2A8BCEB9}" presName="Name19" presStyleLbl="parChTrans1D4" presStyleIdx="1" presStyleCnt="2"/>
      <dgm:spPr/>
    </dgm:pt>
    <dgm:pt modelId="{683E5D5E-BB27-42F8-B73C-A4346F0C8093}" type="pres">
      <dgm:prSet presAssocID="{65FBA12E-5C3A-4E39-9D22-7D6D97441DC2}" presName="Name21" presStyleCnt="0"/>
      <dgm:spPr/>
    </dgm:pt>
    <dgm:pt modelId="{0DF0BD70-646B-4F6F-AE2E-92538C42D340}" type="pres">
      <dgm:prSet presAssocID="{65FBA12E-5C3A-4E39-9D22-7D6D97441DC2}" presName="level2Shape" presStyleLbl="node4" presStyleIdx="1" presStyleCnt="2" custScaleX="195210" custScaleY="187745" custLinFactNeighborX="-5617" custLinFactNeighborY="-1791"/>
      <dgm:spPr/>
    </dgm:pt>
    <dgm:pt modelId="{E0A5E8EE-D45B-4D39-BFFC-6ED127A29430}" type="pres">
      <dgm:prSet presAssocID="{65FBA12E-5C3A-4E39-9D22-7D6D97441DC2}" presName="hierChild3" presStyleCnt="0"/>
      <dgm:spPr/>
    </dgm:pt>
    <dgm:pt modelId="{350B0A3C-8698-4009-BC87-BA6C3DE26DC9}" type="pres">
      <dgm:prSet presAssocID="{039973B6-C8A9-4449-BD5D-0AF90C0D3FC2}" presName="bgShapesFlow" presStyleCnt="0"/>
      <dgm:spPr/>
    </dgm:pt>
  </dgm:ptLst>
  <dgm:cxnLst>
    <dgm:cxn modelId="{C29E6500-F0F2-492A-8D2E-1CA6DCDCA490}" type="presOf" srcId="{7DF01D52-1CEF-4A85-AF6C-B74F39D7F38B}" destId="{E80A63B1-4BBE-4A65-85F2-CED2B61391D0}" srcOrd="0" destOrd="0" presId="urn:microsoft.com/office/officeart/2005/8/layout/hierarchy6"/>
    <dgm:cxn modelId="{8E2D4C03-AAC9-4259-A160-BBD99C2B23CE}" type="presOf" srcId="{A6EE01C2-12A2-4A09-9947-F7A34E14A3D4}" destId="{5C7C1202-BED3-4302-8E00-3E312ADC2BA6}" srcOrd="0" destOrd="0" presId="urn:microsoft.com/office/officeart/2005/8/layout/hierarchy6"/>
    <dgm:cxn modelId="{E9F75006-AC71-45C9-ADBE-EF7F434C15C6}" type="presOf" srcId="{B963BC4B-5D52-4A1B-8CBA-954DC0504E9C}" destId="{69AEF42D-5509-4DAF-BD48-969F015F5A5F}" srcOrd="0" destOrd="0" presId="urn:microsoft.com/office/officeart/2005/8/layout/hierarchy6"/>
    <dgm:cxn modelId="{36833809-3A80-451D-BCEA-C16D016B9DFD}" type="presOf" srcId="{65FBA12E-5C3A-4E39-9D22-7D6D97441DC2}" destId="{0DF0BD70-646B-4F6F-AE2E-92538C42D340}" srcOrd="0" destOrd="0" presId="urn:microsoft.com/office/officeart/2005/8/layout/hierarchy6"/>
    <dgm:cxn modelId="{C043BC14-740F-4470-B31E-9A754773FCB8}" type="presOf" srcId="{41785FF9-B19C-4AF4-ABA9-C26EF075E33B}" destId="{3E44CD06-7C21-45B8-A0B1-43CD20B65593}" srcOrd="0" destOrd="0" presId="urn:microsoft.com/office/officeart/2005/8/layout/hierarchy6"/>
    <dgm:cxn modelId="{E9522A1E-1EB9-4D2A-A731-102C05188B14}" srcId="{B1116A22-E3C2-45FA-8A9E-7F29131EEE4A}" destId="{ACED3965-257E-42B9-BA5A-E18193E98808}" srcOrd="3" destOrd="0" parTransId="{37631FEF-CCF4-435A-98FD-EC3102A9207E}" sibTransId="{2D1AB9F8-0454-40C8-A98C-32A55B105644}"/>
    <dgm:cxn modelId="{81CC2F20-847D-4691-A5C7-B2E920955E6C}" srcId="{B1116A22-E3C2-45FA-8A9E-7F29131EEE4A}" destId="{66ADFA60-5353-4F5D-BC86-63A756E9C23F}" srcOrd="1" destOrd="0" parTransId="{B963BC4B-5D52-4A1B-8CBA-954DC0504E9C}" sibTransId="{A827F300-BA82-4D86-BADD-992E538D9A62}"/>
    <dgm:cxn modelId="{C5B1AF28-B45E-4B8B-8755-D0D38BA1043D}" srcId="{98AE673E-6ACE-4C9D-9798-2AA448797CA7}" destId="{65FBA12E-5C3A-4E39-9D22-7D6D97441DC2}" srcOrd="0" destOrd="0" parTransId="{A58EDBD8-2D38-42EB-B049-346A2A8BCEB9}" sibTransId="{44AD70AC-F695-42DD-A957-6AE9854780D6}"/>
    <dgm:cxn modelId="{657B212C-0BEC-48F3-8CCF-990C1D086C8F}" type="presOf" srcId="{039973B6-C8A9-4449-BD5D-0AF90C0D3FC2}" destId="{FFBCA525-85B8-4809-A58D-9A9A02CBC601}" srcOrd="0" destOrd="0" presId="urn:microsoft.com/office/officeart/2005/8/layout/hierarchy6"/>
    <dgm:cxn modelId="{D1FF222D-25AD-4ADC-AD6F-E5D17C7ECF9A}" srcId="{B1116A22-E3C2-45FA-8A9E-7F29131EEE4A}" destId="{668378E3-69B8-498B-9E7F-04A5AAAEA16A}" srcOrd="0" destOrd="0" parTransId="{A6EE01C2-12A2-4A09-9947-F7A34E14A3D4}" sibTransId="{BCD55A33-9F1A-4385-80F3-02F99FE63023}"/>
    <dgm:cxn modelId="{1C1C8B37-0DE8-4862-B75B-EBEABA54E00F}" type="presOf" srcId="{CE165CE6-BF63-41F3-8642-D0FCEAE8545D}" destId="{2E581980-82DA-42D2-84CB-6753B4ABEEF5}" srcOrd="0" destOrd="0" presId="urn:microsoft.com/office/officeart/2005/8/layout/hierarchy6"/>
    <dgm:cxn modelId="{2BA93F44-59D7-448D-B420-09DCF575B428}" type="presOf" srcId="{37631FEF-CCF4-435A-98FD-EC3102A9207E}" destId="{CA6FCD24-B48D-466E-9294-4497FA4D4722}" srcOrd="0" destOrd="0" presId="urn:microsoft.com/office/officeart/2005/8/layout/hierarchy6"/>
    <dgm:cxn modelId="{90137E67-B98B-4DD9-9E39-FA67D1A8D26C}" type="presOf" srcId="{668378E3-69B8-498B-9E7F-04A5AAAEA16A}" destId="{1EF7605B-8A1A-4875-B82F-FBDD15924984}" srcOrd="0" destOrd="0" presId="urn:microsoft.com/office/officeart/2005/8/layout/hierarchy6"/>
    <dgm:cxn modelId="{4C8A034F-C97D-4EB0-9CA2-65406CF7E785}" type="presOf" srcId="{66ADFA60-5353-4F5D-BC86-63A756E9C23F}" destId="{B81155B4-D9E2-40DC-ADE9-2836B103386A}" srcOrd="0" destOrd="0" presId="urn:microsoft.com/office/officeart/2005/8/layout/hierarchy6"/>
    <dgm:cxn modelId="{FDE32771-AB50-4AD7-9CC4-5848D42886A4}" type="presOf" srcId="{BF26B198-805F-4C2C-919C-473B145AB2DC}" destId="{7C0BC56F-83B9-406D-ABA7-7F8AE9430102}" srcOrd="0" destOrd="0" presId="urn:microsoft.com/office/officeart/2005/8/layout/hierarchy6"/>
    <dgm:cxn modelId="{E5449A57-B400-4892-8983-67FC7C0DF1A6}" type="presOf" srcId="{ACED3965-257E-42B9-BA5A-E18193E98808}" destId="{0ADA54F7-0E2D-4370-92BD-D4529990FFA8}" srcOrd="0" destOrd="0" presId="urn:microsoft.com/office/officeart/2005/8/layout/hierarchy6"/>
    <dgm:cxn modelId="{87A46E7D-62B1-45A7-AC05-4C1E6BCC0EED}" type="presOf" srcId="{04BAC392-A7B9-4A3A-B827-7A2D47A4E00C}" destId="{A0373928-3B1B-433B-BD63-B5810E026617}" srcOrd="0" destOrd="0" presId="urn:microsoft.com/office/officeart/2005/8/layout/hierarchy6"/>
    <dgm:cxn modelId="{CDF80983-D9F3-4C1F-81F0-6DECF3ABBBB7}" srcId="{CE165CE6-BF63-41F3-8642-D0FCEAE8545D}" destId="{B141BD27-A30D-4F43-97B7-2FC2D3DF567A}" srcOrd="0" destOrd="0" parTransId="{6EB20E34-A2E9-4FAD-AFFE-B63499DA0E27}" sibTransId="{5DF0F298-E1BA-4FD3-B539-7F24C345E231}"/>
    <dgm:cxn modelId="{1D0CB291-67F6-4424-AA4C-0D60534489B9}" type="presOf" srcId="{B141BD27-A30D-4F43-97B7-2FC2D3DF567A}" destId="{A90F4815-6360-4BC7-BF5D-2D6606FAE53D}" srcOrd="0" destOrd="0" presId="urn:microsoft.com/office/officeart/2005/8/layout/hierarchy6"/>
    <dgm:cxn modelId="{13200F99-4F8B-4CEC-AADD-11AE91CBEDAC}" type="presOf" srcId="{98AE673E-6ACE-4C9D-9798-2AA448797CA7}" destId="{A76C3D92-72E9-4F71-ABE4-C7872780C0B6}" srcOrd="0" destOrd="0" presId="urn:microsoft.com/office/officeart/2005/8/layout/hierarchy6"/>
    <dgm:cxn modelId="{6052429A-5689-4FFD-B940-75B059042BCE}" type="presOf" srcId="{B1116A22-E3C2-45FA-8A9E-7F29131EEE4A}" destId="{D5F90576-D340-469A-9711-378003FB34DA}" srcOrd="0" destOrd="0" presId="urn:microsoft.com/office/officeart/2005/8/layout/hierarchy6"/>
    <dgm:cxn modelId="{5DA24DC1-428C-4373-8FEC-B4AD0E258C74}" srcId="{ACED3965-257E-42B9-BA5A-E18193E98808}" destId="{98AE673E-6ACE-4C9D-9798-2AA448797CA7}" srcOrd="1" destOrd="0" parTransId="{7DF01D52-1CEF-4A85-AF6C-B74F39D7F38B}" sibTransId="{E27B9346-7D63-45FA-BCA5-D487673324F9}"/>
    <dgm:cxn modelId="{AA263EC4-6E55-4EA6-AE1C-D4DE58E6D2E5}" type="presOf" srcId="{6EB20E34-A2E9-4FAD-AFFE-B63499DA0E27}" destId="{0ECBE915-B80E-48C3-ACC6-FC0BAD1E3239}" srcOrd="0" destOrd="0" presId="urn:microsoft.com/office/officeart/2005/8/layout/hierarchy6"/>
    <dgm:cxn modelId="{804BDEC7-640B-4DA1-8239-383B94F94885}" srcId="{ACED3965-257E-42B9-BA5A-E18193E98808}" destId="{CE165CE6-BF63-41F3-8642-D0FCEAE8545D}" srcOrd="0" destOrd="0" parTransId="{41785FF9-B19C-4AF4-ABA9-C26EF075E33B}" sibTransId="{BE32A1CD-B616-4CFA-9830-5D856BF050A2}"/>
    <dgm:cxn modelId="{38F03CDA-0FDE-4955-BC7B-6BE580586E46}" srcId="{039973B6-C8A9-4449-BD5D-0AF90C0D3FC2}" destId="{B1116A22-E3C2-45FA-8A9E-7F29131EEE4A}" srcOrd="0" destOrd="0" parTransId="{568DCB8D-A7E5-4C11-B57E-3A12AE6E05DD}" sibTransId="{F1762323-7032-46B9-B6A9-4A718E7596A2}"/>
    <dgm:cxn modelId="{8B644DE3-2DFB-41A2-A963-A7B658BA9514}" srcId="{B1116A22-E3C2-45FA-8A9E-7F29131EEE4A}" destId="{BF26B198-805F-4C2C-919C-473B145AB2DC}" srcOrd="2" destOrd="0" parTransId="{04BAC392-A7B9-4A3A-B827-7A2D47A4E00C}" sibTransId="{A5EF08B6-8D51-4235-8E65-B94555244E31}"/>
    <dgm:cxn modelId="{9320FCEB-CA70-443E-A0F4-F5BC29F8A6F5}" type="presOf" srcId="{A58EDBD8-2D38-42EB-B049-346A2A8BCEB9}" destId="{88A9FEBF-4E8B-49DB-99CC-813046DCA405}" srcOrd="0" destOrd="0" presId="urn:microsoft.com/office/officeart/2005/8/layout/hierarchy6"/>
    <dgm:cxn modelId="{2D1A3E43-8D12-43F0-A2A7-6ACC3880C755}" type="presParOf" srcId="{FFBCA525-85B8-4809-A58D-9A9A02CBC601}" destId="{6E750987-E0B2-46F4-83EF-4DE1C2EEB9BC}" srcOrd="0" destOrd="0" presId="urn:microsoft.com/office/officeart/2005/8/layout/hierarchy6"/>
    <dgm:cxn modelId="{19C9F2DC-901F-4847-8005-15395D8B8C17}" type="presParOf" srcId="{6E750987-E0B2-46F4-83EF-4DE1C2EEB9BC}" destId="{A135FB70-1884-4AEA-B621-FB3CF7019753}" srcOrd="0" destOrd="0" presId="urn:microsoft.com/office/officeart/2005/8/layout/hierarchy6"/>
    <dgm:cxn modelId="{A3356810-F993-44D7-98A9-5451434AC978}" type="presParOf" srcId="{A135FB70-1884-4AEA-B621-FB3CF7019753}" destId="{8F5935D7-D86D-4B55-B654-862ADE2B9506}" srcOrd="0" destOrd="0" presId="urn:microsoft.com/office/officeart/2005/8/layout/hierarchy6"/>
    <dgm:cxn modelId="{5AB3515C-FBDD-4A43-85B4-A27AC416FC1F}" type="presParOf" srcId="{8F5935D7-D86D-4B55-B654-862ADE2B9506}" destId="{D5F90576-D340-469A-9711-378003FB34DA}" srcOrd="0" destOrd="0" presId="urn:microsoft.com/office/officeart/2005/8/layout/hierarchy6"/>
    <dgm:cxn modelId="{C8E3C22C-5F28-4CD2-95E5-4A9281DCAE93}" type="presParOf" srcId="{8F5935D7-D86D-4B55-B654-862ADE2B9506}" destId="{9345BC25-6769-4FBA-9119-51E63F238E62}" srcOrd="1" destOrd="0" presId="urn:microsoft.com/office/officeart/2005/8/layout/hierarchy6"/>
    <dgm:cxn modelId="{B2A92D7A-2B73-4ED1-9283-9BA5C01B40B7}" type="presParOf" srcId="{9345BC25-6769-4FBA-9119-51E63F238E62}" destId="{5C7C1202-BED3-4302-8E00-3E312ADC2BA6}" srcOrd="0" destOrd="0" presId="urn:microsoft.com/office/officeart/2005/8/layout/hierarchy6"/>
    <dgm:cxn modelId="{DFFF9B25-5B2B-4F57-AD34-F1336DC3F998}" type="presParOf" srcId="{9345BC25-6769-4FBA-9119-51E63F238E62}" destId="{B29F6855-480C-4FB2-B248-713B273E2F96}" srcOrd="1" destOrd="0" presId="urn:microsoft.com/office/officeart/2005/8/layout/hierarchy6"/>
    <dgm:cxn modelId="{BE44CBC4-2513-4588-8AAB-9A4A13433A37}" type="presParOf" srcId="{B29F6855-480C-4FB2-B248-713B273E2F96}" destId="{1EF7605B-8A1A-4875-B82F-FBDD15924984}" srcOrd="0" destOrd="0" presId="urn:microsoft.com/office/officeart/2005/8/layout/hierarchy6"/>
    <dgm:cxn modelId="{96EA271A-F443-4D5D-A7BA-A0561FF41A88}" type="presParOf" srcId="{B29F6855-480C-4FB2-B248-713B273E2F96}" destId="{9C3185C0-09F6-4221-87DF-82DB8742CB1D}" srcOrd="1" destOrd="0" presId="urn:microsoft.com/office/officeart/2005/8/layout/hierarchy6"/>
    <dgm:cxn modelId="{8833DA9D-6D6D-47FC-9E9F-C9B0DCE1568B}" type="presParOf" srcId="{9345BC25-6769-4FBA-9119-51E63F238E62}" destId="{69AEF42D-5509-4DAF-BD48-969F015F5A5F}" srcOrd="2" destOrd="0" presId="urn:microsoft.com/office/officeart/2005/8/layout/hierarchy6"/>
    <dgm:cxn modelId="{B51DD25D-8D26-4771-AE43-5CB4036CE5F9}" type="presParOf" srcId="{9345BC25-6769-4FBA-9119-51E63F238E62}" destId="{5F65B6CB-0F60-4590-80DE-71673148EFDF}" srcOrd="3" destOrd="0" presId="urn:microsoft.com/office/officeart/2005/8/layout/hierarchy6"/>
    <dgm:cxn modelId="{12DE60BC-390B-4E39-92AE-6BAC0E991A98}" type="presParOf" srcId="{5F65B6CB-0F60-4590-80DE-71673148EFDF}" destId="{B81155B4-D9E2-40DC-ADE9-2836B103386A}" srcOrd="0" destOrd="0" presId="urn:microsoft.com/office/officeart/2005/8/layout/hierarchy6"/>
    <dgm:cxn modelId="{E87125E1-2067-43B5-9844-D47F608ABEEA}" type="presParOf" srcId="{5F65B6CB-0F60-4590-80DE-71673148EFDF}" destId="{766ECDB7-3136-4345-8C6E-DC0EB941B959}" srcOrd="1" destOrd="0" presId="urn:microsoft.com/office/officeart/2005/8/layout/hierarchy6"/>
    <dgm:cxn modelId="{2C1D5FF9-FD74-4074-8037-6858F83A030F}" type="presParOf" srcId="{9345BC25-6769-4FBA-9119-51E63F238E62}" destId="{A0373928-3B1B-433B-BD63-B5810E026617}" srcOrd="4" destOrd="0" presId="urn:microsoft.com/office/officeart/2005/8/layout/hierarchy6"/>
    <dgm:cxn modelId="{35670EC5-6E0B-4705-B792-BEAF63D41849}" type="presParOf" srcId="{9345BC25-6769-4FBA-9119-51E63F238E62}" destId="{83808CD4-BDAB-4172-9A62-71D7FC4E4CFC}" srcOrd="5" destOrd="0" presId="urn:microsoft.com/office/officeart/2005/8/layout/hierarchy6"/>
    <dgm:cxn modelId="{5D845C16-AD1A-4DDB-9779-DDED0E448C29}" type="presParOf" srcId="{83808CD4-BDAB-4172-9A62-71D7FC4E4CFC}" destId="{7C0BC56F-83B9-406D-ABA7-7F8AE9430102}" srcOrd="0" destOrd="0" presId="urn:microsoft.com/office/officeart/2005/8/layout/hierarchy6"/>
    <dgm:cxn modelId="{8E442852-3858-4BF6-8A0F-6505A92B26D9}" type="presParOf" srcId="{83808CD4-BDAB-4172-9A62-71D7FC4E4CFC}" destId="{40726AE5-64BA-483B-BB28-3E6D96257764}" srcOrd="1" destOrd="0" presId="urn:microsoft.com/office/officeart/2005/8/layout/hierarchy6"/>
    <dgm:cxn modelId="{07C44803-8B51-43D6-A07E-BCF299E73E83}" type="presParOf" srcId="{9345BC25-6769-4FBA-9119-51E63F238E62}" destId="{CA6FCD24-B48D-466E-9294-4497FA4D4722}" srcOrd="6" destOrd="0" presId="urn:microsoft.com/office/officeart/2005/8/layout/hierarchy6"/>
    <dgm:cxn modelId="{395A1DD3-FE85-4B6B-84C6-1BBFAAA5465D}" type="presParOf" srcId="{9345BC25-6769-4FBA-9119-51E63F238E62}" destId="{DCDFDF72-18BB-40DC-9478-17E00A10ED96}" srcOrd="7" destOrd="0" presId="urn:microsoft.com/office/officeart/2005/8/layout/hierarchy6"/>
    <dgm:cxn modelId="{39C75410-4AA6-40B5-9525-1287CE30A0B6}" type="presParOf" srcId="{DCDFDF72-18BB-40DC-9478-17E00A10ED96}" destId="{0ADA54F7-0E2D-4370-92BD-D4529990FFA8}" srcOrd="0" destOrd="0" presId="urn:microsoft.com/office/officeart/2005/8/layout/hierarchy6"/>
    <dgm:cxn modelId="{AB37E0ED-90FD-4F11-8326-2FB18F29BA31}" type="presParOf" srcId="{DCDFDF72-18BB-40DC-9478-17E00A10ED96}" destId="{D583EBF6-F6BD-4B5E-9557-48B38E5948B7}" srcOrd="1" destOrd="0" presId="urn:microsoft.com/office/officeart/2005/8/layout/hierarchy6"/>
    <dgm:cxn modelId="{373BE44B-F313-4A01-BEA7-3A535F3D45DC}" type="presParOf" srcId="{D583EBF6-F6BD-4B5E-9557-48B38E5948B7}" destId="{3E44CD06-7C21-45B8-A0B1-43CD20B65593}" srcOrd="0" destOrd="0" presId="urn:microsoft.com/office/officeart/2005/8/layout/hierarchy6"/>
    <dgm:cxn modelId="{468C5614-38BD-4620-93D0-F3D2426041EA}" type="presParOf" srcId="{D583EBF6-F6BD-4B5E-9557-48B38E5948B7}" destId="{833E7DDA-D06B-496A-BFA8-9BB5C5C3F4DE}" srcOrd="1" destOrd="0" presId="urn:microsoft.com/office/officeart/2005/8/layout/hierarchy6"/>
    <dgm:cxn modelId="{DBAE910C-CDF3-41E0-8CD5-B538604EEFC3}" type="presParOf" srcId="{833E7DDA-D06B-496A-BFA8-9BB5C5C3F4DE}" destId="{2E581980-82DA-42D2-84CB-6753B4ABEEF5}" srcOrd="0" destOrd="0" presId="urn:microsoft.com/office/officeart/2005/8/layout/hierarchy6"/>
    <dgm:cxn modelId="{1256B81D-88B0-4895-9E24-45D47D40C940}" type="presParOf" srcId="{833E7DDA-D06B-496A-BFA8-9BB5C5C3F4DE}" destId="{AEEC695E-AB3C-4065-985D-8D1401559A28}" srcOrd="1" destOrd="0" presId="urn:microsoft.com/office/officeart/2005/8/layout/hierarchy6"/>
    <dgm:cxn modelId="{7A9FE750-8C3B-4F9B-8970-45A710516A08}" type="presParOf" srcId="{AEEC695E-AB3C-4065-985D-8D1401559A28}" destId="{0ECBE915-B80E-48C3-ACC6-FC0BAD1E3239}" srcOrd="0" destOrd="0" presId="urn:microsoft.com/office/officeart/2005/8/layout/hierarchy6"/>
    <dgm:cxn modelId="{3F35F3D5-BF3A-4DC8-8361-15D030EA3DCA}" type="presParOf" srcId="{AEEC695E-AB3C-4065-985D-8D1401559A28}" destId="{90CD88C3-20D5-4578-9CCE-B36558C708B6}" srcOrd="1" destOrd="0" presId="urn:microsoft.com/office/officeart/2005/8/layout/hierarchy6"/>
    <dgm:cxn modelId="{66B2DD0C-9182-4F94-AC29-0D8260E7AD78}" type="presParOf" srcId="{90CD88C3-20D5-4578-9CCE-B36558C708B6}" destId="{A90F4815-6360-4BC7-BF5D-2D6606FAE53D}" srcOrd="0" destOrd="0" presId="urn:microsoft.com/office/officeart/2005/8/layout/hierarchy6"/>
    <dgm:cxn modelId="{1803279D-D8F6-4BA9-A04A-A9D3A4E52CFC}" type="presParOf" srcId="{90CD88C3-20D5-4578-9CCE-B36558C708B6}" destId="{7B2E7E97-E04E-4EF3-AF30-39FDAB9835AB}" srcOrd="1" destOrd="0" presId="urn:microsoft.com/office/officeart/2005/8/layout/hierarchy6"/>
    <dgm:cxn modelId="{DA2338F4-5327-44BF-A4AC-44DAA65A8268}" type="presParOf" srcId="{D583EBF6-F6BD-4B5E-9557-48B38E5948B7}" destId="{E80A63B1-4BBE-4A65-85F2-CED2B61391D0}" srcOrd="2" destOrd="0" presId="urn:microsoft.com/office/officeart/2005/8/layout/hierarchy6"/>
    <dgm:cxn modelId="{351BE4BA-A4FD-43FF-A55C-008DE04DE95A}" type="presParOf" srcId="{D583EBF6-F6BD-4B5E-9557-48B38E5948B7}" destId="{EBACEBAA-B969-4081-B8B1-04702FF9CCC2}" srcOrd="3" destOrd="0" presId="urn:microsoft.com/office/officeart/2005/8/layout/hierarchy6"/>
    <dgm:cxn modelId="{17ED4034-6C9E-4F73-B2F4-EC4D47A4E0FE}" type="presParOf" srcId="{EBACEBAA-B969-4081-B8B1-04702FF9CCC2}" destId="{A76C3D92-72E9-4F71-ABE4-C7872780C0B6}" srcOrd="0" destOrd="0" presId="urn:microsoft.com/office/officeart/2005/8/layout/hierarchy6"/>
    <dgm:cxn modelId="{8B646A45-E787-4F5E-B2C4-3E2A043CC81B}" type="presParOf" srcId="{EBACEBAA-B969-4081-B8B1-04702FF9CCC2}" destId="{A10630ED-50E3-4C19-9520-20D3174ECAD1}" srcOrd="1" destOrd="0" presId="urn:microsoft.com/office/officeart/2005/8/layout/hierarchy6"/>
    <dgm:cxn modelId="{11F1D339-4B91-4CE3-B434-4EA85AD87CE4}" type="presParOf" srcId="{A10630ED-50E3-4C19-9520-20D3174ECAD1}" destId="{88A9FEBF-4E8B-49DB-99CC-813046DCA405}" srcOrd="0" destOrd="0" presId="urn:microsoft.com/office/officeart/2005/8/layout/hierarchy6"/>
    <dgm:cxn modelId="{A490CB16-13D4-4493-B53A-BE765F37ECCB}" type="presParOf" srcId="{A10630ED-50E3-4C19-9520-20D3174ECAD1}" destId="{683E5D5E-BB27-42F8-B73C-A4346F0C8093}" srcOrd="1" destOrd="0" presId="urn:microsoft.com/office/officeart/2005/8/layout/hierarchy6"/>
    <dgm:cxn modelId="{4F9ECA08-2380-4359-92E8-D3F314405E95}" type="presParOf" srcId="{683E5D5E-BB27-42F8-B73C-A4346F0C8093}" destId="{0DF0BD70-646B-4F6F-AE2E-92538C42D340}" srcOrd="0" destOrd="0" presId="urn:microsoft.com/office/officeart/2005/8/layout/hierarchy6"/>
    <dgm:cxn modelId="{813D1DD9-8E8A-4D50-BEA4-99B90AF8D08C}" type="presParOf" srcId="{683E5D5E-BB27-42F8-B73C-A4346F0C8093}" destId="{E0A5E8EE-D45B-4D39-BFFC-6ED127A29430}" srcOrd="1" destOrd="0" presId="urn:microsoft.com/office/officeart/2005/8/layout/hierarchy6"/>
    <dgm:cxn modelId="{064CFDB8-9B9F-4B63-92D5-57A2DDF3BA76}" type="presParOf" srcId="{FFBCA525-85B8-4809-A58D-9A9A02CBC601}" destId="{350B0A3C-8698-4009-BC87-BA6C3DE26DC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9973B6-C8A9-4449-BD5D-0AF90C0D3F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1116A22-E3C2-45FA-8A9E-7F29131EEE4A}">
      <dgm:prSet phldrT="[Κείμενο]" custT="1"/>
      <dgm:spPr/>
      <dgm:t>
        <a:bodyPr/>
        <a:lstStyle/>
        <a:p>
          <a:r>
            <a:rPr lang="el-GR" sz="4000" b="1" dirty="0">
              <a:latin typeface="Trebuchet MS" panose="020B0603020202020204" pitchFamily="34" charset="0"/>
            </a:rPr>
            <a:t>Φύλλο Αξιολόγησης Πράξεων</a:t>
          </a:r>
        </a:p>
      </dgm:t>
    </dgm:pt>
    <dgm:pt modelId="{568DCB8D-A7E5-4C11-B57E-3A12AE6E05DD}" type="parTrans" cxnId="{38F03CDA-0FDE-4955-BC7B-6BE580586E46}">
      <dgm:prSet/>
      <dgm:spPr/>
      <dgm:t>
        <a:bodyPr/>
        <a:lstStyle/>
        <a:p>
          <a:endParaRPr lang="el-GR"/>
        </a:p>
      </dgm:t>
    </dgm:pt>
    <dgm:pt modelId="{F1762323-7032-46B9-B6A9-4A718E7596A2}" type="sibTrans" cxnId="{38F03CDA-0FDE-4955-BC7B-6BE580586E46}">
      <dgm:prSet/>
      <dgm:spPr/>
      <dgm:t>
        <a:bodyPr/>
        <a:lstStyle/>
        <a:p>
          <a:endParaRPr lang="el-GR"/>
        </a:p>
      </dgm:t>
    </dgm:pt>
    <dgm:pt modelId="{668378E3-69B8-498B-9E7F-04A5AAAEA16A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  <a:p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  <a:ea typeface="+mn-ea"/>
            <a:cs typeface="+mn-cs"/>
          </a:endParaRPr>
        </a:p>
        <a:p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Εμπλεκόμενοι φορείς και πληρότητα περιεχομένου της πρότασης</a:t>
          </a:r>
        </a:p>
      </dgm:t>
    </dgm:pt>
    <dgm:pt modelId="{A6EE01C2-12A2-4A09-9947-F7A34E14A3D4}" type="parTrans" cxnId="{D1FF222D-25AD-4ADC-AD6F-E5D17C7ECF9A}">
      <dgm:prSet/>
      <dgm:spPr/>
      <dgm:t>
        <a:bodyPr/>
        <a:lstStyle/>
        <a:p>
          <a:endParaRPr lang="el-GR"/>
        </a:p>
      </dgm:t>
    </dgm:pt>
    <dgm:pt modelId="{BCD55A33-9F1A-4385-80F3-02F99FE63023}" type="sibTrans" cxnId="{D1FF222D-25AD-4ADC-AD6F-E5D17C7ECF9A}">
      <dgm:prSet/>
      <dgm:spPr/>
      <dgm:t>
        <a:bodyPr/>
        <a:lstStyle/>
        <a:p>
          <a:endParaRPr lang="el-GR"/>
        </a:p>
      </dgm:t>
    </dgm:pt>
    <dgm:pt modelId="{66ADFA60-5353-4F5D-BC86-63A756E9C23F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  <a:p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και ενσωμάτωση οριζόντιων πολιτικών</a:t>
          </a:r>
        </a:p>
      </dgm:t>
    </dgm:pt>
    <dgm:pt modelId="{B963BC4B-5D52-4A1B-8CBA-954DC0504E9C}" type="parTrans" cxnId="{81CC2F20-847D-4691-A5C7-B2E920955E6C}">
      <dgm:prSet/>
      <dgm:spPr/>
      <dgm:t>
        <a:bodyPr/>
        <a:lstStyle/>
        <a:p>
          <a:endParaRPr lang="el-GR"/>
        </a:p>
      </dgm:t>
    </dgm:pt>
    <dgm:pt modelId="{A827F300-BA82-4D86-BADD-992E538D9A62}" type="sibTrans" cxnId="{81CC2F20-847D-4691-A5C7-B2E920955E6C}">
      <dgm:prSet/>
      <dgm:spPr/>
      <dgm:t>
        <a:bodyPr/>
        <a:lstStyle/>
        <a:p>
          <a:endParaRPr lang="el-GR"/>
        </a:p>
      </dgm:t>
    </dgm:pt>
    <dgm:pt modelId="{BF26B198-805F-4C2C-919C-473B145AB2DC}">
      <dgm:prSet custT="1"/>
      <dgm:spPr>
        <a:solidFill>
          <a:srgbClr val="7EC352"/>
        </a:solidFill>
      </dgm:spPr>
      <dgm:t>
        <a:bodyPr/>
        <a:lstStyle/>
        <a:p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  <a:p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Σκοπιμότητα Πράξης</a:t>
          </a:r>
        </a:p>
        <a:p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</dgm:t>
    </dgm:pt>
    <dgm:pt modelId="{04BAC392-A7B9-4A3A-B827-7A2D47A4E00C}" type="parTrans" cxnId="{8B644DE3-2DFB-41A2-A963-A7B658BA9514}">
      <dgm:prSet/>
      <dgm:spPr/>
      <dgm:t>
        <a:bodyPr/>
        <a:lstStyle/>
        <a:p>
          <a:endParaRPr lang="el-GR"/>
        </a:p>
      </dgm:t>
    </dgm:pt>
    <dgm:pt modelId="{A5EF08B6-8D51-4235-8E65-B94555244E31}" type="sibTrans" cxnId="{8B644DE3-2DFB-41A2-A963-A7B658BA9514}">
      <dgm:prSet/>
      <dgm:spPr/>
      <dgm:t>
        <a:bodyPr/>
        <a:lstStyle/>
        <a:p>
          <a:endParaRPr lang="el-GR"/>
        </a:p>
      </dgm:t>
    </dgm:pt>
    <dgm:pt modelId="{ACED3965-257E-42B9-BA5A-E18193E98808}">
      <dgm:prSet custT="1"/>
      <dgm:spPr>
        <a:solidFill>
          <a:srgbClr val="7EC352"/>
        </a:solidFill>
      </dgm:spPr>
      <dgm:t>
        <a:bodyPr/>
        <a:lstStyle/>
        <a:p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</a:p>
        <a:p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Ωριμότητα Πράξης</a:t>
          </a:r>
        </a:p>
        <a:p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</dgm:t>
    </dgm:pt>
    <dgm:pt modelId="{37631FEF-CCF4-435A-98FD-EC3102A9207E}" type="parTrans" cxnId="{E9522A1E-1EB9-4D2A-A731-102C05188B14}">
      <dgm:prSet/>
      <dgm:spPr/>
      <dgm:t>
        <a:bodyPr/>
        <a:lstStyle/>
        <a:p>
          <a:endParaRPr lang="el-GR"/>
        </a:p>
      </dgm:t>
    </dgm:pt>
    <dgm:pt modelId="{2D1AB9F8-0454-40C8-A98C-32A55B105644}" type="sibTrans" cxnId="{E9522A1E-1EB9-4D2A-A731-102C05188B14}">
      <dgm:prSet/>
      <dgm:spPr/>
      <dgm:t>
        <a:bodyPr/>
        <a:lstStyle/>
        <a:p>
          <a:endParaRPr lang="el-GR"/>
        </a:p>
      </dgm:t>
    </dgm:pt>
    <dgm:pt modelId="{6D06A44C-6A1A-40AD-9BD5-62A5BC38AD2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2400" b="1" dirty="0">
              <a:latin typeface="Trebuchet MS" panose="020B0603020202020204" pitchFamily="34" charset="0"/>
            </a:rPr>
            <a:t>Πίνακας Β3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l-GR" sz="2400" b="1" dirty="0">
              <a:latin typeface="Trebuchet MS" panose="020B0603020202020204" pitchFamily="34" charset="0"/>
            </a:rPr>
            <a:t>Έλεγχος συμβατότητας της Πράξης με τη ΣΜΠΕ του Προγράμματος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2400" b="1" dirty="0">
              <a:solidFill>
                <a:srgbClr val="FFFF00"/>
              </a:solidFill>
              <a:latin typeface="Trebuchet MS" panose="020B0603020202020204" pitchFamily="34" charset="0"/>
            </a:rPr>
            <a:t>(Κριτήριο Β3)</a:t>
          </a:r>
        </a:p>
      </dgm:t>
    </dgm:pt>
    <dgm:pt modelId="{B91390CE-2807-4CCA-807D-5A0E310EBA52}" type="parTrans" cxnId="{2178A6F1-CA90-4A16-83F1-D7D686E92550}">
      <dgm:prSet/>
      <dgm:spPr/>
      <dgm:t>
        <a:bodyPr/>
        <a:lstStyle/>
        <a:p>
          <a:endParaRPr lang="el-GR"/>
        </a:p>
      </dgm:t>
    </dgm:pt>
    <dgm:pt modelId="{151E76C9-6BEE-4943-AE97-5C20F6DB7802}" type="sibTrans" cxnId="{2178A6F1-CA90-4A16-83F1-D7D686E92550}">
      <dgm:prSet/>
      <dgm:spPr/>
      <dgm:t>
        <a:bodyPr/>
        <a:lstStyle/>
        <a:p>
          <a:endParaRPr lang="el-GR"/>
        </a:p>
      </dgm:t>
    </dgm:pt>
    <dgm:pt modelId="{A54BA826-19F4-4306-BD19-D82BC6196A2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2400" b="1" dirty="0">
              <a:latin typeface="Trebuchet MS" panose="020B0603020202020204" pitchFamily="34" charset="0"/>
            </a:rPr>
            <a:t>Έκθεση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l-GR" sz="2400" b="1" dirty="0">
              <a:latin typeface="Trebuchet MS" panose="020B0603020202020204" pitchFamily="34" charset="0"/>
            </a:rPr>
            <a:t>Εξασφάλισης της Προσβασιμότητας </a:t>
          </a:r>
          <a:r>
            <a:rPr lang="el-GR" sz="2400" b="1" dirty="0" err="1">
              <a:latin typeface="Trebuchet MS" panose="020B0603020202020204" pitchFamily="34" charset="0"/>
            </a:rPr>
            <a:t>ΑμεΑ</a:t>
          </a:r>
          <a:endParaRPr lang="el-GR" sz="2400" b="1" dirty="0">
            <a:latin typeface="Trebuchet MS" panose="020B0603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2400" b="1" dirty="0">
              <a:solidFill>
                <a:srgbClr val="FFFF00"/>
              </a:solidFill>
              <a:latin typeface="Trebuchet MS" panose="020B0603020202020204" pitchFamily="34" charset="0"/>
            </a:rPr>
            <a:t>(Κριτήριο Β8)</a:t>
          </a:r>
          <a:endParaRPr lang="el-GR" sz="2400" dirty="0">
            <a:latin typeface="Trebuchet MS" panose="020B0603020202020204" pitchFamily="34" charset="0"/>
          </a:endParaRPr>
        </a:p>
      </dgm:t>
    </dgm:pt>
    <dgm:pt modelId="{5FCB3136-CD8D-4B4D-873D-0719D8A3616A}" type="parTrans" cxnId="{9D25E5DD-FA40-4705-9C6A-ED51FEFDADD3}">
      <dgm:prSet/>
      <dgm:spPr/>
      <dgm:t>
        <a:bodyPr/>
        <a:lstStyle/>
        <a:p>
          <a:endParaRPr lang="el-GR"/>
        </a:p>
      </dgm:t>
    </dgm:pt>
    <dgm:pt modelId="{767EC5FC-C003-44C2-A225-CF524E2D5D9F}" type="sibTrans" cxnId="{9D25E5DD-FA40-4705-9C6A-ED51FEFDADD3}">
      <dgm:prSet/>
      <dgm:spPr/>
      <dgm:t>
        <a:bodyPr/>
        <a:lstStyle/>
        <a:p>
          <a:endParaRPr lang="el-GR"/>
        </a:p>
      </dgm:t>
    </dgm:pt>
    <dgm:pt modelId="{8F6E3398-37A8-4639-9E38-6C713E46CEC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400" b="1" kern="1200" dirty="0">
              <a:latin typeface="Trebuchet MS" panose="020B0603020202020204" pitchFamily="34" charset="0"/>
            </a:rPr>
            <a:t>Μελέτη Σκοπιμότητας ή Έκθεσης Τεκμηρίωσης αναγκαιότητας υλοποίησης της Πράξης </a:t>
          </a:r>
        </a:p>
        <a:p>
          <a:pPr>
            <a:buFont typeface="+mj-lt"/>
            <a:buAutoNum type="arabicPeriod"/>
          </a:pPr>
          <a:r>
            <a:rPr lang="el-GR" sz="1200" kern="1200" dirty="0">
              <a:latin typeface="Trebuchet MS" panose="020B0603020202020204" pitchFamily="34" charset="0"/>
            </a:rPr>
            <a:t> </a:t>
          </a:r>
          <a:r>
            <a:rPr lang="el-GR" sz="2400" b="1" kern="1200" dirty="0">
              <a:solidFill>
                <a:srgbClr val="FFFF00"/>
              </a:solidFill>
              <a:latin typeface="Trebuchet MS" panose="020B0603020202020204" pitchFamily="34" charset="0"/>
              <a:ea typeface="+mn-ea"/>
              <a:cs typeface="+mn-cs"/>
            </a:rPr>
            <a:t>(Κριτήριο Γ1)</a:t>
          </a:r>
        </a:p>
      </dgm:t>
    </dgm:pt>
    <dgm:pt modelId="{DCA46473-D8BF-423F-8C46-10BAF4F33DAB}" type="parTrans" cxnId="{8C5126CE-2A72-41F7-A9DB-FCE04DCC8065}">
      <dgm:prSet/>
      <dgm:spPr/>
      <dgm:t>
        <a:bodyPr/>
        <a:lstStyle/>
        <a:p>
          <a:endParaRPr lang="el-GR"/>
        </a:p>
      </dgm:t>
    </dgm:pt>
    <dgm:pt modelId="{9713EC75-4B0B-43C0-B465-0D4E621E2E13}" type="sibTrans" cxnId="{8C5126CE-2A72-41F7-A9DB-FCE04DCC8065}">
      <dgm:prSet/>
      <dgm:spPr/>
      <dgm:t>
        <a:bodyPr/>
        <a:lstStyle/>
        <a:p>
          <a:endParaRPr lang="el-GR"/>
        </a:p>
      </dgm:t>
    </dgm:pt>
    <dgm:pt modelId="{F92BC8BF-D4E2-40D0-BE85-41C02488611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el-GR" sz="2400" b="1" dirty="0">
              <a:latin typeface="Trebuchet MS" panose="020B0603020202020204" pitchFamily="34" charset="0"/>
            </a:rPr>
            <a:t>Βεβαίωση</a:t>
          </a:r>
        </a:p>
        <a:p>
          <a:pPr>
            <a:lnSpc>
              <a:spcPct val="100000"/>
            </a:lnSpc>
            <a:spcAft>
              <a:spcPts val="600"/>
            </a:spcAft>
            <a:buFont typeface="+mj-lt"/>
            <a:buAutoNum type="arabicPeriod"/>
          </a:pPr>
          <a:r>
            <a:rPr lang="el-GR" sz="2400" b="1" dirty="0">
              <a:latin typeface="Trebuchet MS" panose="020B0603020202020204" pitchFamily="34" charset="0"/>
            </a:rPr>
            <a:t>Ανάληψης Λειτουργίας και Συντήρησης του Έργου</a:t>
          </a:r>
        </a:p>
        <a:p>
          <a:pPr>
            <a:lnSpc>
              <a:spcPct val="100000"/>
            </a:lnSpc>
            <a:spcAft>
              <a:spcPts val="600"/>
            </a:spcAft>
            <a:buFont typeface="+mj-lt"/>
            <a:buAutoNum type="arabicPeriod"/>
          </a:pPr>
          <a:r>
            <a:rPr lang="el-GR" sz="2400" b="1" dirty="0">
              <a:solidFill>
                <a:srgbClr val="FFFF00"/>
              </a:solidFill>
              <a:latin typeface="Trebuchet MS" panose="020B0603020202020204" pitchFamily="34" charset="0"/>
            </a:rPr>
            <a:t>(Κριτήριο Γ4)</a:t>
          </a:r>
        </a:p>
      </dgm:t>
    </dgm:pt>
    <dgm:pt modelId="{45D88C33-7981-4D48-9999-CD6DBC7E926C}" type="parTrans" cxnId="{898819C8-7D60-4E33-BF36-0A7A0AC3D405}">
      <dgm:prSet/>
      <dgm:spPr/>
      <dgm:t>
        <a:bodyPr/>
        <a:lstStyle/>
        <a:p>
          <a:endParaRPr lang="el-GR"/>
        </a:p>
      </dgm:t>
    </dgm:pt>
    <dgm:pt modelId="{B3C3BAD7-F8E2-48FF-8E77-3489418AEA56}" type="sibTrans" cxnId="{898819C8-7D60-4E33-BF36-0A7A0AC3D405}">
      <dgm:prSet/>
      <dgm:spPr/>
      <dgm:t>
        <a:bodyPr/>
        <a:lstStyle/>
        <a:p>
          <a:endParaRPr lang="el-GR"/>
        </a:p>
      </dgm:t>
    </dgm:pt>
    <dgm:pt modelId="{FEAC220B-C3C9-4052-ADE8-FDEF5CE41A6E}">
      <dgm:prSet custT="1"/>
      <dgm:spPr/>
      <dgm:t>
        <a:bodyPr/>
        <a:lstStyle/>
        <a:p>
          <a:r>
            <a:rPr lang="el-GR" sz="2400" b="1" dirty="0">
              <a:latin typeface="Trebuchet MS" panose="020B0603020202020204" pitchFamily="34" charset="0"/>
            </a:rPr>
            <a:t>Πίνακας Δ1</a:t>
          </a:r>
        </a:p>
        <a:p>
          <a:r>
            <a:rPr lang="el-GR" sz="2400" b="1" dirty="0">
              <a:latin typeface="Trebuchet MS" panose="020B0603020202020204" pitchFamily="34" charset="0"/>
            </a:rPr>
            <a:t>Απαιτούμενες Ενέργειες Ωρίμανσης Πράξης</a:t>
          </a:r>
        </a:p>
        <a:p>
          <a:r>
            <a:rPr lang="el-GR" sz="2400" b="1" dirty="0">
              <a:solidFill>
                <a:srgbClr val="FFFF00"/>
              </a:solidFill>
              <a:latin typeface="Trebuchet MS" panose="020B0603020202020204" pitchFamily="34" charset="0"/>
            </a:rPr>
            <a:t>(Κριτήριο Δ1)</a:t>
          </a:r>
          <a:endParaRPr lang="el-GR" sz="2400" b="1" dirty="0"/>
        </a:p>
      </dgm:t>
    </dgm:pt>
    <dgm:pt modelId="{777330CA-44AA-41EE-8D11-7DC14A7FB767}" type="parTrans" cxnId="{3F655AD6-D72B-4C03-A555-CB052D2BD6A3}">
      <dgm:prSet/>
      <dgm:spPr/>
      <dgm:t>
        <a:bodyPr/>
        <a:lstStyle/>
        <a:p>
          <a:endParaRPr lang="el-GR"/>
        </a:p>
      </dgm:t>
    </dgm:pt>
    <dgm:pt modelId="{36C0EA78-34FA-449D-8BDA-05EFEAF1378B}" type="sibTrans" cxnId="{3F655AD6-D72B-4C03-A555-CB052D2BD6A3}">
      <dgm:prSet/>
      <dgm:spPr/>
      <dgm:t>
        <a:bodyPr/>
        <a:lstStyle/>
        <a:p>
          <a:endParaRPr lang="el-GR"/>
        </a:p>
      </dgm:t>
    </dgm:pt>
    <dgm:pt modelId="{8D3C9B15-045D-49FC-A336-B9E1443084FC}">
      <dgm:prSet custT="1"/>
      <dgm:spPr/>
      <dgm:t>
        <a:bodyPr/>
        <a:lstStyle/>
        <a:p>
          <a:r>
            <a:rPr lang="el-GR" sz="2400" b="1" dirty="0">
              <a:latin typeface="Trebuchet MS" panose="020B0603020202020204" pitchFamily="34" charset="0"/>
            </a:rPr>
            <a:t>Πίνακας Δ2</a:t>
          </a:r>
        </a:p>
        <a:p>
          <a:r>
            <a:rPr lang="el-GR" sz="2400" b="1" dirty="0">
              <a:latin typeface="Trebuchet MS" panose="020B0603020202020204" pitchFamily="34" charset="0"/>
            </a:rPr>
            <a:t> Πρόοδος Διοικητικών ή άλλων Ενεργειών</a:t>
          </a:r>
        </a:p>
        <a:p>
          <a:r>
            <a:rPr lang="el-GR" sz="2400" b="1" dirty="0">
              <a:solidFill>
                <a:srgbClr val="FFFF00"/>
              </a:solidFill>
              <a:latin typeface="Trebuchet MS" panose="020B0603020202020204" pitchFamily="34" charset="0"/>
            </a:rPr>
            <a:t>(Κριτήριο Δ2)</a:t>
          </a:r>
          <a:endParaRPr lang="el-GR" sz="2400" dirty="0"/>
        </a:p>
      </dgm:t>
    </dgm:pt>
    <dgm:pt modelId="{78CF4712-D92A-4B37-8F66-BC1C9C7E648B}" type="parTrans" cxnId="{304BEA46-16CE-4300-AD79-2A45DC81C66E}">
      <dgm:prSet/>
      <dgm:spPr/>
      <dgm:t>
        <a:bodyPr/>
        <a:lstStyle/>
        <a:p>
          <a:endParaRPr lang="el-GR"/>
        </a:p>
      </dgm:t>
    </dgm:pt>
    <dgm:pt modelId="{94DF0D5E-A34B-4C61-8D5E-6BFFC6117C74}" type="sibTrans" cxnId="{304BEA46-16CE-4300-AD79-2A45DC81C66E}">
      <dgm:prSet/>
      <dgm:spPr/>
      <dgm:t>
        <a:bodyPr/>
        <a:lstStyle/>
        <a:p>
          <a:endParaRPr lang="el-GR"/>
        </a:p>
      </dgm:t>
    </dgm:pt>
    <dgm:pt modelId="{8F8025AC-0BB4-4A43-B164-48C21069EA1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l-GR" sz="24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Πίνακας </a:t>
          </a:r>
        </a:p>
        <a:p>
          <a:pPr>
            <a:spcAft>
              <a:spcPct val="35000"/>
            </a:spcAft>
          </a:pPr>
          <a:r>
            <a:rPr lang="el-GR" sz="24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Ετήσια Κατανομή Δαπανών ανά </a:t>
          </a:r>
          <a:r>
            <a:rPr lang="el-GR" sz="2400" b="1" kern="1200" dirty="0" err="1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Υποέργο</a:t>
          </a:r>
          <a:endParaRPr lang="el-GR" sz="2400" b="1" kern="1200" dirty="0">
            <a:solidFill>
              <a:prstClr val="white"/>
            </a:solidFill>
            <a:latin typeface="Trebuchet MS" panose="020B0603020202020204" pitchFamily="34" charset="0"/>
            <a:ea typeface="+mn-ea"/>
            <a:cs typeface="+mn-cs"/>
          </a:endParaRPr>
        </a:p>
        <a:p>
          <a:pPr>
            <a:spcAft>
              <a:spcPct val="35000"/>
            </a:spcAft>
          </a:pPr>
          <a:r>
            <a:rPr lang="el-GR" sz="2400" b="1" kern="1200" dirty="0">
              <a:solidFill>
                <a:srgbClr val="FFFF00"/>
              </a:solidFill>
              <a:latin typeface="Trebuchet MS" panose="020B0603020202020204" pitchFamily="34" charset="0"/>
            </a:rPr>
            <a:t>(Κριτήριο Α4)</a:t>
          </a:r>
          <a:endParaRPr lang="el-GR" sz="2400" kern="1200" dirty="0">
            <a:solidFill>
              <a:prstClr val="white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308E5B86-761F-4EF3-A4C7-C36D62D010B1}" type="parTrans" cxnId="{432EAE9C-0075-4571-8F24-65D55733E55B}">
      <dgm:prSet/>
      <dgm:spPr/>
      <dgm:t>
        <a:bodyPr/>
        <a:lstStyle/>
        <a:p>
          <a:endParaRPr lang="el-GR"/>
        </a:p>
      </dgm:t>
    </dgm:pt>
    <dgm:pt modelId="{3051E415-F724-4FCA-98D9-C1C2AB39B9DE}" type="sibTrans" cxnId="{432EAE9C-0075-4571-8F24-65D55733E55B}">
      <dgm:prSet/>
      <dgm:spPr/>
      <dgm:t>
        <a:bodyPr/>
        <a:lstStyle/>
        <a:p>
          <a:endParaRPr lang="el-GR"/>
        </a:p>
      </dgm:t>
    </dgm:pt>
    <dgm:pt modelId="{0C202F1F-B67D-4FBB-A14B-B7D7BBDA1B9E}" type="pres">
      <dgm:prSet presAssocID="{039973B6-C8A9-4449-BD5D-0AF90C0D3F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AB30B8-6CF5-4626-9311-6B865ACEAB61}" type="pres">
      <dgm:prSet presAssocID="{B1116A22-E3C2-45FA-8A9E-7F29131EEE4A}" presName="hierRoot1" presStyleCnt="0">
        <dgm:presLayoutVars>
          <dgm:hierBranch val="init"/>
        </dgm:presLayoutVars>
      </dgm:prSet>
      <dgm:spPr/>
    </dgm:pt>
    <dgm:pt modelId="{6AB5691F-6E0B-4A65-B553-51FE8DB72533}" type="pres">
      <dgm:prSet presAssocID="{B1116A22-E3C2-45FA-8A9E-7F29131EEE4A}" presName="rootComposite1" presStyleCnt="0"/>
      <dgm:spPr/>
    </dgm:pt>
    <dgm:pt modelId="{8A5B6DA0-2485-40F3-A84E-CFB6A021AE44}" type="pres">
      <dgm:prSet presAssocID="{B1116A22-E3C2-45FA-8A9E-7F29131EEE4A}" presName="rootText1" presStyleLbl="node0" presStyleIdx="0" presStyleCnt="1" custScaleX="225363" custScaleY="51903" custLinFactNeighborX="-10215" custLinFactNeighborY="-23647">
        <dgm:presLayoutVars>
          <dgm:chPref val="3"/>
        </dgm:presLayoutVars>
      </dgm:prSet>
      <dgm:spPr/>
    </dgm:pt>
    <dgm:pt modelId="{6B197B36-448D-4EA5-A93D-5D8858F7D11C}" type="pres">
      <dgm:prSet presAssocID="{B1116A22-E3C2-45FA-8A9E-7F29131EEE4A}" presName="rootConnector1" presStyleLbl="node1" presStyleIdx="0" presStyleCnt="0"/>
      <dgm:spPr/>
    </dgm:pt>
    <dgm:pt modelId="{161D0011-4A36-49A5-BA88-7EB0A37A4387}" type="pres">
      <dgm:prSet presAssocID="{B1116A22-E3C2-45FA-8A9E-7F29131EEE4A}" presName="hierChild2" presStyleCnt="0"/>
      <dgm:spPr/>
    </dgm:pt>
    <dgm:pt modelId="{95EDFDB9-E9CB-47A2-99C2-81061F13AF20}" type="pres">
      <dgm:prSet presAssocID="{A6EE01C2-12A2-4A09-9947-F7A34E14A3D4}" presName="Name37" presStyleLbl="parChTrans1D2" presStyleIdx="0" presStyleCnt="4"/>
      <dgm:spPr/>
    </dgm:pt>
    <dgm:pt modelId="{7336B848-F15A-4D21-B624-649FEBAB60C2}" type="pres">
      <dgm:prSet presAssocID="{668378E3-69B8-498B-9E7F-04A5AAAEA16A}" presName="hierRoot2" presStyleCnt="0">
        <dgm:presLayoutVars>
          <dgm:hierBranch val="init"/>
        </dgm:presLayoutVars>
      </dgm:prSet>
      <dgm:spPr/>
    </dgm:pt>
    <dgm:pt modelId="{7D4C03EE-1B45-4307-9C69-5B83628C16CC}" type="pres">
      <dgm:prSet presAssocID="{668378E3-69B8-498B-9E7F-04A5AAAEA16A}" presName="rootComposite" presStyleCnt="0"/>
      <dgm:spPr/>
    </dgm:pt>
    <dgm:pt modelId="{BF9FD175-EB6C-47A0-B45D-42CE7858F497}" type="pres">
      <dgm:prSet presAssocID="{668378E3-69B8-498B-9E7F-04A5AAAEA16A}" presName="rootText" presStyleLbl="node2" presStyleIdx="0" presStyleCnt="4" custScaleX="107447" custScaleY="168740">
        <dgm:presLayoutVars>
          <dgm:chPref val="3"/>
        </dgm:presLayoutVars>
      </dgm:prSet>
      <dgm:spPr>
        <a:prstGeom prst="roundRect">
          <a:avLst/>
        </a:prstGeom>
      </dgm:spPr>
    </dgm:pt>
    <dgm:pt modelId="{E63B1994-9D56-49FF-B085-B4BB91F5F6BD}" type="pres">
      <dgm:prSet presAssocID="{668378E3-69B8-498B-9E7F-04A5AAAEA16A}" presName="rootConnector" presStyleLbl="node2" presStyleIdx="0" presStyleCnt="4"/>
      <dgm:spPr/>
    </dgm:pt>
    <dgm:pt modelId="{6DB7F606-7618-4BC9-984D-FDF872871A0A}" type="pres">
      <dgm:prSet presAssocID="{668378E3-69B8-498B-9E7F-04A5AAAEA16A}" presName="hierChild4" presStyleCnt="0"/>
      <dgm:spPr/>
    </dgm:pt>
    <dgm:pt modelId="{9AAC520D-A637-4503-A1E8-9FFF66254492}" type="pres">
      <dgm:prSet presAssocID="{308E5B86-761F-4EF3-A4C7-C36D62D010B1}" presName="Name37" presStyleLbl="parChTrans1D3" presStyleIdx="0" presStyleCnt="7"/>
      <dgm:spPr/>
    </dgm:pt>
    <dgm:pt modelId="{C69BE3DC-9BFB-4AD1-A61E-0E553D9FF586}" type="pres">
      <dgm:prSet presAssocID="{8F8025AC-0BB4-4A43-B164-48C21069EA1B}" presName="hierRoot2" presStyleCnt="0">
        <dgm:presLayoutVars>
          <dgm:hierBranch val="init"/>
        </dgm:presLayoutVars>
      </dgm:prSet>
      <dgm:spPr/>
    </dgm:pt>
    <dgm:pt modelId="{456370D8-E636-4A4F-BA4E-9CE73E0B54AE}" type="pres">
      <dgm:prSet presAssocID="{8F8025AC-0BB4-4A43-B164-48C21069EA1B}" presName="rootComposite" presStyleCnt="0"/>
      <dgm:spPr/>
    </dgm:pt>
    <dgm:pt modelId="{0761D682-3B63-465B-A80E-24EDD0F0EB5E}" type="pres">
      <dgm:prSet presAssocID="{8F8025AC-0BB4-4A43-B164-48C21069EA1B}" presName="rootText" presStyleLbl="node3" presStyleIdx="0" presStyleCnt="7">
        <dgm:presLayoutVars>
          <dgm:chPref val="3"/>
        </dgm:presLayoutVars>
      </dgm:prSet>
      <dgm:spPr/>
    </dgm:pt>
    <dgm:pt modelId="{0ECCEA0B-83DF-4F74-B653-E646B67663B8}" type="pres">
      <dgm:prSet presAssocID="{8F8025AC-0BB4-4A43-B164-48C21069EA1B}" presName="rootConnector" presStyleLbl="node3" presStyleIdx="0" presStyleCnt="7"/>
      <dgm:spPr/>
    </dgm:pt>
    <dgm:pt modelId="{05DED2A8-1682-4891-8807-02BA9C4075CF}" type="pres">
      <dgm:prSet presAssocID="{8F8025AC-0BB4-4A43-B164-48C21069EA1B}" presName="hierChild4" presStyleCnt="0"/>
      <dgm:spPr/>
    </dgm:pt>
    <dgm:pt modelId="{84DA25AA-AD35-4F51-A473-30A856A6769D}" type="pres">
      <dgm:prSet presAssocID="{8F8025AC-0BB4-4A43-B164-48C21069EA1B}" presName="hierChild5" presStyleCnt="0"/>
      <dgm:spPr/>
    </dgm:pt>
    <dgm:pt modelId="{C7BE826E-E496-4A18-917F-8BA783AE86C4}" type="pres">
      <dgm:prSet presAssocID="{668378E3-69B8-498B-9E7F-04A5AAAEA16A}" presName="hierChild5" presStyleCnt="0"/>
      <dgm:spPr/>
    </dgm:pt>
    <dgm:pt modelId="{A2CEF4E5-D962-4EAE-8AFB-114B1C7FA9D6}" type="pres">
      <dgm:prSet presAssocID="{B963BC4B-5D52-4A1B-8CBA-954DC0504E9C}" presName="Name37" presStyleLbl="parChTrans1D2" presStyleIdx="1" presStyleCnt="4"/>
      <dgm:spPr/>
    </dgm:pt>
    <dgm:pt modelId="{1E5ACC7E-2787-479F-92A5-E821D60EAF18}" type="pres">
      <dgm:prSet presAssocID="{66ADFA60-5353-4F5D-BC86-63A756E9C23F}" presName="hierRoot2" presStyleCnt="0">
        <dgm:presLayoutVars>
          <dgm:hierBranch val="init"/>
        </dgm:presLayoutVars>
      </dgm:prSet>
      <dgm:spPr/>
    </dgm:pt>
    <dgm:pt modelId="{27B431DB-437D-4B19-913E-50B4EA048BEE}" type="pres">
      <dgm:prSet presAssocID="{66ADFA60-5353-4F5D-BC86-63A756E9C23F}" presName="rootComposite" presStyleCnt="0"/>
      <dgm:spPr/>
    </dgm:pt>
    <dgm:pt modelId="{302744F5-ED27-489B-BF6E-5E222027A373}" type="pres">
      <dgm:prSet presAssocID="{66ADFA60-5353-4F5D-BC86-63A756E9C23F}" presName="rootText" presStyleLbl="node2" presStyleIdx="1" presStyleCnt="4" custScaleX="108414" custScaleY="168245">
        <dgm:presLayoutVars>
          <dgm:chPref val="3"/>
        </dgm:presLayoutVars>
      </dgm:prSet>
      <dgm:spPr>
        <a:prstGeom prst="roundRect">
          <a:avLst/>
        </a:prstGeom>
      </dgm:spPr>
    </dgm:pt>
    <dgm:pt modelId="{A505D389-7194-48EC-A67F-00D6D108737C}" type="pres">
      <dgm:prSet presAssocID="{66ADFA60-5353-4F5D-BC86-63A756E9C23F}" presName="rootConnector" presStyleLbl="node2" presStyleIdx="1" presStyleCnt="4"/>
      <dgm:spPr/>
    </dgm:pt>
    <dgm:pt modelId="{7CAFE44E-6519-4B45-AF5F-167F8D04E754}" type="pres">
      <dgm:prSet presAssocID="{66ADFA60-5353-4F5D-BC86-63A756E9C23F}" presName="hierChild4" presStyleCnt="0"/>
      <dgm:spPr/>
    </dgm:pt>
    <dgm:pt modelId="{B3EE1661-9F85-4811-BBA0-92DB52AA2F86}" type="pres">
      <dgm:prSet presAssocID="{B91390CE-2807-4CCA-807D-5A0E310EBA52}" presName="Name37" presStyleLbl="parChTrans1D3" presStyleIdx="1" presStyleCnt="7"/>
      <dgm:spPr/>
    </dgm:pt>
    <dgm:pt modelId="{50C91101-C2D8-41D4-9048-D9A0E29322F7}" type="pres">
      <dgm:prSet presAssocID="{6D06A44C-6A1A-40AD-9BD5-62A5BC38AD23}" presName="hierRoot2" presStyleCnt="0">
        <dgm:presLayoutVars>
          <dgm:hierBranch val="init"/>
        </dgm:presLayoutVars>
      </dgm:prSet>
      <dgm:spPr/>
    </dgm:pt>
    <dgm:pt modelId="{DFD7A1E4-4FD1-450D-81FC-B6A85F6B261F}" type="pres">
      <dgm:prSet presAssocID="{6D06A44C-6A1A-40AD-9BD5-62A5BC38AD23}" presName="rootComposite" presStyleCnt="0"/>
      <dgm:spPr/>
    </dgm:pt>
    <dgm:pt modelId="{3E7219DA-4EC9-4B27-B753-E2ACBBDA4A34}" type="pres">
      <dgm:prSet presAssocID="{6D06A44C-6A1A-40AD-9BD5-62A5BC38AD23}" presName="rootText" presStyleLbl="node3" presStyleIdx="1" presStyleCnt="7">
        <dgm:presLayoutVars>
          <dgm:chPref val="3"/>
        </dgm:presLayoutVars>
      </dgm:prSet>
      <dgm:spPr/>
    </dgm:pt>
    <dgm:pt modelId="{FF1E8D0C-7C4E-49FA-A59A-158E8A906B1C}" type="pres">
      <dgm:prSet presAssocID="{6D06A44C-6A1A-40AD-9BD5-62A5BC38AD23}" presName="rootConnector" presStyleLbl="node3" presStyleIdx="1" presStyleCnt="7"/>
      <dgm:spPr/>
    </dgm:pt>
    <dgm:pt modelId="{D77CEA2D-7D26-4849-9399-53CB067ACA67}" type="pres">
      <dgm:prSet presAssocID="{6D06A44C-6A1A-40AD-9BD5-62A5BC38AD23}" presName="hierChild4" presStyleCnt="0"/>
      <dgm:spPr/>
    </dgm:pt>
    <dgm:pt modelId="{5E17BCA6-DDB8-41B6-AE3F-DABDBADCD59B}" type="pres">
      <dgm:prSet presAssocID="{6D06A44C-6A1A-40AD-9BD5-62A5BC38AD23}" presName="hierChild5" presStyleCnt="0"/>
      <dgm:spPr/>
    </dgm:pt>
    <dgm:pt modelId="{76BF7335-FBCD-46AC-ACFE-F86BE3813302}" type="pres">
      <dgm:prSet presAssocID="{5FCB3136-CD8D-4B4D-873D-0719D8A3616A}" presName="Name37" presStyleLbl="parChTrans1D3" presStyleIdx="2" presStyleCnt="7"/>
      <dgm:spPr/>
    </dgm:pt>
    <dgm:pt modelId="{922F551F-8680-4455-836A-24E2FC4ED6DD}" type="pres">
      <dgm:prSet presAssocID="{A54BA826-19F4-4306-BD19-D82BC6196A23}" presName="hierRoot2" presStyleCnt="0">
        <dgm:presLayoutVars>
          <dgm:hierBranch val="init"/>
        </dgm:presLayoutVars>
      </dgm:prSet>
      <dgm:spPr/>
    </dgm:pt>
    <dgm:pt modelId="{6BD319FA-902A-4C1B-87A0-7C82CF30F5D8}" type="pres">
      <dgm:prSet presAssocID="{A54BA826-19F4-4306-BD19-D82BC6196A23}" presName="rootComposite" presStyleCnt="0"/>
      <dgm:spPr/>
    </dgm:pt>
    <dgm:pt modelId="{FF1CD222-85A9-49B2-8234-41C732DC0CB5}" type="pres">
      <dgm:prSet presAssocID="{A54BA826-19F4-4306-BD19-D82BC6196A23}" presName="rootText" presStyleLbl="node3" presStyleIdx="2" presStyleCnt="7">
        <dgm:presLayoutVars>
          <dgm:chPref val="3"/>
        </dgm:presLayoutVars>
      </dgm:prSet>
      <dgm:spPr/>
    </dgm:pt>
    <dgm:pt modelId="{AB98C040-A6C5-4F51-B80C-978AF63D8212}" type="pres">
      <dgm:prSet presAssocID="{A54BA826-19F4-4306-BD19-D82BC6196A23}" presName="rootConnector" presStyleLbl="node3" presStyleIdx="2" presStyleCnt="7"/>
      <dgm:spPr/>
    </dgm:pt>
    <dgm:pt modelId="{296F6506-7222-4BE4-A686-CCAD559AFE03}" type="pres">
      <dgm:prSet presAssocID="{A54BA826-19F4-4306-BD19-D82BC6196A23}" presName="hierChild4" presStyleCnt="0"/>
      <dgm:spPr/>
    </dgm:pt>
    <dgm:pt modelId="{2435A49D-8CAF-456D-AEF6-25F274F0C089}" type="pres">
      <dgm:prSet presAssocID="{A54BA826-19F4-4306-BD19-D82BC6196A23}" presName="hierChild5" presStyleCnt="0"/>
      <dgm:spPr/>
    </dgm:pt>
    <dgm:pt modelId="{E18797DF-CFFB-4286-80F6-F4DD1A52AD72}" type="pres">
      <dgm:prSet presAssocID="{66ADFA60-5353-4F5D-BC86-63A756E9C23F}" presName="hierChild5" presStyleCnt="0"/>
      <dgm:spPr/>
    </dgm:pt>
    <dgm:pt modelId="{949D73A7-89D6-43C4-A8D6-8AA16E31D955}" type="pres">
      <dgm:prSet presAssocID="{04BAC392-A7B9-4A3A-B827-7A2D47A4E00C}" presName="Name37" presStyleLbl="parChTrans1D2" presStyleIdx="2" presStyleCnt="4"/>
      <dgm:spPr/>
    </dgm:pt>
    <dgm:pt modelId="{2CA528E5-FC06-4968-8ECD-7E8C610238EF}" type="pres">
      <dgm:prSet presAssocID="{BF26B198-805F-4C2C-919C-473B145AB2DC}" presName="hierRoot2" presStyleCnt="0">
        <dgm:presLayoutVars>
          <dgm:hierBranch val="init"/>
        </dgm:presLayoutVars>
      </dgm:prSet>
      <dgm:spPr/>
    </dgm:pt>
    <dgm:pt modelId="{9CA626E8-4F14-41A6-B679-3942FAB7A2D3}" type="pres">
      <dgm:prSet presAssocID="{BF26B198-805F-4C2C-919C-473B145AB2DC}" presName="rootComposite" presStyleCnt="0"/>
      <dgm:spPr/>
    </dgm:pt>
    <dgm:pt modelId="{E1F0B955-299D-4996-AB30-06747F6CDBDA}" type="pres">
      <dgm:prSet presAssocID="{BF26B198-805F-4C2C-919C-473B145AB2DC}" presName="rootText" presStyleLbl="node2" presStyleIdx="2" presStyleCnt="4" custScaleX="103027" custScaleY="165985">
        <dgm:presLayoutVars>
          <dgm:chPref val="3"/>
        </dgm:presLayoutVars>
      </dgm:prSet>
      <dgm:spPr>
        <a:prstGeom prst="roundRect">
          <a:avLst/>
        </a:prstGeom>
      </dgm:spPr>
    </dgm:pt>
    <dgm:pt modelId="{46CB48EF-BFE2-4569-83B7-86E62632A510}" type="pres">
      <dgm:prSet presAssocID="{BF26B198-805F-4C2C-919C-473B145AB2DC}" presName="rootConnector" presStyleLbl="node2" presStyleIdx="2" presStyleCnt="4"/>
      <dgm:spPr/>
    </dgm:pt>
    <dgm:pt modelId="{EA2F06B1-7198-4CE3-B62F-4E33E5D46D9D}" type="pres">
      <dgm:prSet presAssocID="{BF26B198-805F-4C2C-919C-473B145AB2DC}" presName="hierChild4" presStyleCnt="0"/>
      <dgm:spPr/>
    </dgm:pt>
    <dgm:pt modelId="{C9D0203C-DB61-415D-AFBC-412563621A2C}" type="pres">
      <dgm:prSet presAssocID="{DCA46473-D8BF-423F-8C46-10BAF4F33DAB}" presName="Name37" presStyleLbl="parChTrans1D3" presStyleIdx="3" presStyleCnt="7"/>
      <dgm:spPr/>
    </dgm:pt>
    <dgm:pt modelId="{F3BC6208-6C3F-4D67-AD90-F49A9DDEB2D4}" type="pres">
      <dgm:prSet presAssocID="{8F6E3398-37A8-4639-9E38-6C713E46CECC}" presName="hierRoot2" presStyleCnt="0">
        <dgm:presLayoutVars>
          <dgm:hierBranch val="init"/>
        </dgm:presLayoutVars>
      </dgm:prSet>
      <dgm:spPr/>
    </dgm:pt>
    <dgm:pt modelId="{5F48B83C-60F9-447B-98F0-B49BC93AFF08}" type="pres">
      <dgm:prSet presAssocID="{8F6E3398-37A8-4639-9E38-6C713E46CECC}" presName="rootComposite" presStyleCnt="0"/>
      <dgm:spPr/>
    </dgm:pt>
    <dgm:pt modelId="{56346F82-4BD5-4FF7-AAA7-5220C958D3CA}" type="pres">
      <dgm:prSet presAssocID="{8F6E3398-37A8-4639-9E38-6C713E46CECC}" presName="rootText" presStyleLbl="node3" presStyleIdx="3" presStyleCnt="7">
        <dgm:presLayoutVars>
          <dgm:chPref val="3"/>
        </dgm:presLayoutVars>
      </dgm:prSet>
      <dgm:spPr/>
    </dgm:pt>
    <dgm:pt modelId="{D86A85B7-AE4E-457F-B784-AD0B58CEC5BE}" type="pres">
      <dgm:prSet presAssocID="{8F6E3398-37A8-4639-9E38-6C713E46CECC}" presName="rootConnector" presStyleLbl="node3" presStyleIdx="3" presStyleCnt="7"/>
      <dgm:spPr/>
    </dgm:pt>
    <dgm:pt modelId="{EC0AB967-A12D-424D-B2EC-300220B6A74A}" type="pres">
      <dgm:prSet presAssocID="{8F6E3398-37A8-4639-9E38-6C713E46CECC}" presName="hierChild4" presStyleCnt="0"/>
      <dgm:spPr/>
    </dgm:pt>
    <dgm:pt modelId="{1B7AA317-E541-42DD-A455-88F81FCBC80F}" type="pres">
      <dgm:prSet presAssocID="{8F6E3398-37A8-4639-9E38-6C713E46CECC}" presName="hierChild5" presStyleCnt="0"/>
      <dgm:spPr/>
    </dgm:pt>
    <dgm:pt modelId="{3FA65F93-C39A-4DF2-8CDF-A6BB657F9EAE}" type="pres">
      <dgm:prSet presAssocID="{45D88C33-7981-4D48-9999-CD6DBC7E926C}" presName="Name37" presStyleLbl="parChTrans1D3" presStyleIdx="4" presStyleCnt="7"/>
      <dgm:spPr/>
    </dgm:pt>
    <dgm:pt modelId="{38E57AE2-9429-4F48-8B41-9416E188D9AA}" type="pres">
      <dgm:prSet presAssocID="{F92BC8BF-D4E2-40D0-BE85-41C024886110}" presName="hierRoot2" presStyleCnt="0">
        <dgm:presLayoutVars>
          <dgm:hierBranch val="init"/>
        </dgm:presLayoutVars>
      </dgm:prSet>
      <dgm:spPr/>
    </dgm:pt>
    <dgm:pt modelId="{FB4B6186-DEBE-443F-8AB3-78F8B398D3C2}" type="pres">
      <dgm:prSet presAssocID="{F92BC8BF-D4E2-40D0-BE85-41C024886110}" presName="rootComposite" presStyleCnt="0"/>
      <dgm:spPr/>
    </dgm:pt>
    <dgm:pt modelId="{9B320AEB-C153-4A45-A312-9E28091CA5DE}" type="pres">
      <dgm:prSet presAssocID="{F92BC8BF-D4E2-40D0-BE85-41C024886110}" presName="rootText" presStyleLbl="node3" presStyleIdx="4" presStyleCnt="7">
        <dgm:presLayoutVars>
          <dgm:chPref val="3"/>
        </dgm:presLayoutVars>
      </dgm:prSet>
      <dgm:spPr/>
    </dgm:pt>
    <dgm:pt modelId="{EBBFA0CE-74DC-42B2-985F-AECA51763137}" type="pres">
      <dgm:prSet presAssocID="{F92BC8BF-D4E2-40D0-BE85-41C024886110}" presName="rootConnector" presStyleLbl="node3" presStyleIdx="4" presStyleCnt="7"/>
      <dgm:spPr/>
    </dgm:pt>
    <dgm:pt modelId="{D2BA4BE6-2113-4325-8D24-E94AC0E7C878}" type="pres">
      <dgm:prSet presAssocID="{F92BC8BF-D4E2-40D0-BE85-41C024886110}" presName="hierChild4" presStyleCnt="0"/>
      <dgm:spPr/>
    </dgm:pt>
    <dgm:pt modelId="{170F680A-BFC4-4D57-9423-DE84B329A295}" type="pres">
      <dgm:prSet presAssocID="{F92BC8BF-D4E2-40D0-BE85-41C024886110}" presName="hierChild5" presStyleCnt="0"/>
      <dgm:spPr/>
    </dgm:pt>
    <dgm:pt modelId="{A9BA2105-E7D2-4C0E-AA7D-F65DAD864126}" type="pres">
      <dgm:prSet presAssocID="{BF26B198-805F-4C2C-919C-473B145AB2DC}" presName="hierChild5" presStyleCnt="0"/>
      <dgm:spPr/>
    </dgm:pt>
    <dgm:pt modelId="{E56155C3-9980-44BC-A4CE-A1F4FE84760D}" type="pres">
      <dgm:prSet presAssocID="{37631FEF-CCF4-435A-98FD-EC3102A9207E}" presName="Name37" presStyleLbl="parChTrans1D2" presStyleIdx="3" presStyleCnt="4"/>
      <dgm:spPr/>
    </dgm:pt>
    <dgm:pt modelId="{BF0A855C-0E05-4A3C-B495-CF69600091F4}" type="pres">
      <dgm:prSet presAssocID="{ACED3965-257E-42B9-BA5A-E18193E98808}" presName="hierRoot2" presStyleCnt="0">
        <dgm:presLayoutVars>
          <dgm:hierBranch val="init"/>
        </dgm:presLayoutVars>
      </dgm:prSet>
      <dgm:spPr/>
    </dgm:pt>
    <dgm:pt modelId="{FAF41F7F-C9D4-422E-A229-1DA0AEAD594E}" type="pres">
      <dgm:prSet presAssocID="{ACED3965-257E-42B9-BA5A-E18193E98808}" presName="rootComposite" presStyleCnt="0"/>
      <dgm:spPr/>
    </dgm:pt>
    <dgm:pt modelId="{E826D238-EC92-40DB-B74E-1407656C823A}" type="pres">
      <dgm:prSet presAssocID="{ACED3965-257E-42B9-BA5A-E18193E98808}" presName="rootText" presStyleLbl="node2" presStyleIdx="3" presStyleCnt="4" custScaleX="101179" custScaleY="165985">
        <dgm:presLayoutVars>
          <dgm:chPref val="3"/>
        </dgm:presLayoutVars>
      </dgm:prSet>
      <dgm:spPr>
        <a:prstGeom prst="roundRect">
          <a:avLst/>
        </a:prstGeom>
      </dgm:spPr>
    </dgm:pt>
    <dgm:pt modelId="{04076FC1-7760-493B-BD5A-6344AEEA6C5B}" type="pres">
      <dgm:prSet presAssocID="{ACED3965-257E-42B9-BA5A-E18193E98808}" presName="rootConnector" presStyleLbl="node2" presStyleIdx="3" presStyleCnt="4"/>
      <dgm:spPr/>
    </dgm:pt>
    <dgm:pt modelId="{D418EA01-4F30-489C-A701-BA6DF7DC91C0}" type="pres">
      <dgm:prSet presAssocID="{ACED3965-257E-42B9-BA5A-E18193E98808}" presName="hierChild4" presStyleCnt="0"/>
      <dgm:spPr/>
    </dgm:pt>
    <dgm:pt modelId="{84E3A097-DFFB-4172-94CB-4C5B28F1F794}" type="pres">
      <dgm:prSet presAssocID="{777330CA-44AA-41EE-8D11-7DC14A7FB767}" presName="Name37" presStyleLbl="parChTrans1D3" presStyleIdx="5" presStyleCnt="7"/>
      <dgm:spPr/>
    </dgm:pt>
    <dgm:pt modelId="{6B72D036-F26C-415D-9507-BB2A5D6936E9}" type="pres">
      <dgm:prSet presAssocID="{FEAC220B-C3C9-4052-ADE8-FDEF5CE41A6E}" presName="hierRoot2" presStyleCnt="0">
        <dgm:presLayoutVars>
          <dgm:hierBranch val="init"/>
        </dgm:presLayoutVars>
      </dgm:prSet>
      <dgm:spPr/>
    </dgm:pt>
    <dgm:pt modelId="{4BE38D4C-2CC1-4FA3-A38B-43A8FDF9A629}" type="pres">
      <dgm:prSet presAssocID="{FEAC220B-C3C9-4052-ADE8-FDEF5CE41A6E}" presName="rootComposite" presStyleCnt="0"/>
      <dgm:spPr/>
    </dgm:pt>
    <dgm:pt modelId="{A230C467-122A-41B9-A2C4-C796BB9C0EE9}" type="pres">
      <dgm:prSet presAssocID="{FEAC220B-C3C9-4052-ADE8-FDEF5CE41A6E}" presName="rootText" presStyleLbl="node3" presStyleIdx="5" presStyleCnt="7" custLinFactNeighborX="39587">
        <dgm:presLayoutVars>
          <dgm:chPref val="3"/>
        </dgm:presLayoutVars>
      </dgm:prSet>
      <dgm:spPr/>
    </dgm:pt>
    <dgm:pt modelId="{F12A6D72-64B9-4C1B-A811-6C9665FA8453}" type="pres">
      <dgm:prSet presAssocID="{FEAC220B-C3C9-4052-ADE8-FDEF5CE41A6E}" presName="rootConnector" presStyleLbl="node3" presStyleIdx="5" presStyleCnt="7"/>
      <dgm:spPr/>
    </dgm:pt>
    <dgm:pt modelId="{3E96504B-93BE-448B-B1A9-FF504C273740}" type="pres">
      <dgm:prSet presAssocID="{FEAC220B-C3C9-4052-ADE8-FDEF5CE41A6E}" presName="hierChild4" presStyleCnt="0"/>
      <dgm:spPr/>
    </dgm:pt>
    <dgm:pt modelId="{03300B5B-8339-4997-A0C1-DADF2B30051B}" type="pres">
      <dgm:prSet presAssocID="{FEAC220B-C3C9-4052-ADE8-FDEF5CE41A6E}" presName="hierChild5" presStyleCnt="0"/>
      <dgm:spPr/>
    </dgm:pt>
    <dgm:pt modelId="{6607559A-2757-4C93-A374-7B45491DBA14}" type="pres">
      <dgm:prSet presAssocID="{78CF4712-D92A-4B37-8F66-BC1C9C7E648B}" presName="Name37" presStyleLbl="parChTrans1D3" presStyleIdx="6" presStyleCnt="7"/>
      <dgm:spPr/>
    </dgm:pt>
    <dgm:pt modelId="{DCA7FD0B-FAD5-4BA1-8C7C-3D29E666D600}" type="pres">
      <dgm:prSet presAssocID="{8D3C9B15-045D-49FC-A336-B9E1443084FC}" presName="hierRoot2" presStyleCnt="0">
        <dgm:presLayoutVars>
          <dgm:hierBranch val="init"/>
        </dgm:presLayoutVars>
      </dgm:prSet>
      <dgm:spPr/>
    </dgm:pt>
    <dgm:pt modelId="{A4D43242-7ADF-4ACD-80FF-B0418D52A525}" type="pres">
      <dgm:prSet presAssocID="{8D3C9B15-045D-49FC-A336-B9E1443084FC}" presName="rootComposite" presStyleCnt="0"/>
      <dgm:spPr/>
    </dgm:pt>
    <dgm:pt modelId="{30C10869-0D2F-4456-ADC0-7BA956E12221}" type="pres">
      <dgm:prSet presAssocID="{8D3C9B15-045D-49FC-A336-B9E1443084FC}" presName="rootText" presStyleLbl="node3" presStyleIdx="6" presStyleCnt="7">
        <dgm:presLayoutVars>
          <dgm:chPref val="3"/>
        </dgm:presLayoutVars>
      </dgm:prSet>
      <dgm:spPr/>
    </dgm:pt>
    <dgm:pt modelId="{5D1C26B2-D5A6-4E8C-A4EA-D8EA01ABD5CB}" type="pres">
      <dgm:prSet presAssocID="{8D3C9B15-045D-49FC-A336-B9E1443084FC}" presName="rootConnector" presStyleLbl="node3" presStyleIdx="6" presStyleCnt="7"/>
      <dgm:spPr/>
    </dgm:pt>
    <dgm:pt modelId="{B664AD31-4F3C-4D3B-9C1F-E6F7476614C8}" type="pres">
      <dgm:prSet presAssocID="{8D3C9B15-045D-49FC-A336-B9E1443084FC}" presName="hierChild4" presStyleCnt="0"/>
      <dgm:spPr/>
    </dgm:pt>
    <dgm:pt modelId="{FE1FA8DD-F6CB-48CC-8073-053E773BCA30}" type="pres">
      <dgm:prSet presAssocID="{8D3C9B15-045D-49FC-A336-B9E1443084FC}" presName="hierChild5" presStyleCnt="0"/>
      <dgm:spPr/>
    </dgm:pt>
    <dgm:pt modelId="{1912EAB4-7FD7-4AE9-ACF0-207F81C6FE91}" type="pres">
      <dgm:prSet presAssocID="{ACED3965-257E-42B9-BA5A-E18193E98808}" presName="hierChild5" presStyleCnt="0"/>
      <dgm:spPr/>
    </dgm:pt>
    <dgm:pt modelId="{2AB664C7-A370-4230-BFC9-E1E08F27448F}" type="pres">
      <dgm:prSet presAssocID="{B1116A22-E3C2-45FA-8A9E-7F29131EEE4A}" presName="hierChild3" presStyleCnt="0"/>
      <dgm:spPr/>
    </dgm:pt>
  </dgm:ptLst>
  <dgm:cxnLst>
    <dgm:cxn modelId="{FD105702-7193-4EFC-B075-9402B2C93542}" type="presOf" srcId="{668378E3-69B8-498B-9E7F-04A5AAAEA16A}" destId="{E63B1994-9D56-49FF-B085-B4BB91F5F6BD}" srcOrd="1" destOrd="0" presId="urn:microsoft.com/office/officeart/2005/8/layout/orgChart1"/>
    <dgm:cxn modelId="{D82C2703-1A53-4278-9665-5D10EC99E942}" type="presOf" srcId="{8F8025AC-0BB4-4A43-B164-48C21069EA1B}" destId="{0ECCEA0B-83DF-4F74-B653-E646B67663B8}" srcOrd="1" destOrd="0" presId="urn:microsoft.com/office/officeart/2005/8/layout/orgChart1"/>
    <dgm:cxn modelId="{84718608-91F3-477F-A738-1DFF89C77104}" type="presOf" srcId="{8F6E3398-37A8-4639-9E38-6C713E46CECC}" destId="{D86A85B7-AE4E-457F-B784-AD0B58CEC5BE}" srcOrd="1" destOrd="0" presId="urn:microsoft.com/office/officeart/2005/8/layout/orgChart1"/>
    <dgm:cxn modelId="{9A1EF70B-7927-4FAF-8557-2CEBB8C02D09}" type="presOf" srcId="{66ADFA60-5353-4F5D-BC86-63A756E9C23F}" destId="{302744F5-ED27-489B-BF6E-5E222027A373}" srcOrd="0" destOrd="0" presId="urn:microsoft.com/office/officeart/2005/8/layout/orgChart1"/>
    <dgm:cxn modelId="{41524219-4F88-4EC9-BCAC-05CA82F7A8DF}" type="presOf" srcId="{37631FEF-CCF4-435A-98FD-EC3102A9207E}" destId="{E56155C3-9980-44BC-A4CE-A1F4FE84760D}" srcOrd="0" destOrd="0" presId="urn:microsoft.com/office/officeart/2005/8/layout/orgChart1"/>
    <dgm:cxn modelId="{7D36551A-087F-4FBF-BE30-E0F2FD418453}" type="presOf" srcId="{5FCB3136-CD8D-4B4D-873D-0719D8A3616A}" destId="{76BF7335-FBCD-46AC-ACFE-F86BE3813302}" srcOrd="0" destOrd="0" presId="urn:microsoft.com/office/officeart/2005/8/layout/orgChart1"/>
    <dgm:cxn modelId="{E9522A1E-1EB9-4D2A-A731-102C05188B14}" srcId="{B1116A22-E3C2-45FA-8A9E-7F29131EEE4A}" destId="{ACED3965-257E-42B9-BA5A-E18193E98808}" srcOrd="3" destOrd="0" parTransId="{37631FEF-CCF4-435A-98FD-EC3102A9207E}" sibTransId="{2D1AB9F8-0454-40C8-A98C-32A55B105644}"/>
    <dgm:cxn modelId="{81CC2F20-847D-4691-A5C7-B2E920955E6C}" srcId="{B1116A22-E3C2-45FA-8A9E-7F29131EEE4A}" destId="{66ADFA60-5353-4F5D-BC86-63A756E9C23F}" srcOrd="1" destOrd="0" parTransId="{B963BC4B-5D52-4A1B-8CBA-954DC0504E9C}" sibTransId="{A827F300-BA82-4D86-BADD-992E538D9A62}"/>
    <dgm:cxn modelId="{536F2A23-F255-464F-AF49-4E289C341393}" type="presOf" srcId="{6D06A44C-6A1A-40AD-9BD5-62A5BC38AD23}" destId="{FF1E8D0C-7C4E-49FA-A59A-158E8A906B1C}" srcOrd="1" destOrd="0" presId="urn:microsoft.com/office/officeart/2005/8/layout/orgChart1"/>
    <dgm:cxn modelId="{D1FF222D-25AD-4ADC-AD6F-E5D17C7ECF9A}" srcId="{B1116A22-E3C2-45FA-8A9E-7F29131EEE4A}" destId="{668378E3-69B8-498B-9E7F-04A5AAAEA16A}" srcOrd="0" destOrd="0" parTransId="{A6EE01C2-12A2-4A09-9947-F7A34E14A3D4}" sibTransId="{BCD55A33-9F1A-4385-80F3-02F99FE63023}"/>
    <dgm:cxn modelId="{2A621537-1066-49F0-90C0-182F95F10134}" type="presOf" srcId="{F92BC8BF-D4E2-40D0-BE85-41C024886110}" destId="{9B320AEB-C153-4A45-A312-9E28091CA5DE}" srcOrd="0" destOrd="0" presId="urn:microsoft.com/office/officeart/2005/8/layout/orgChart1"/>
    <dgm:cxn modelId="{D025423C-8602-4526-89E7-8E131EFF9BCB}" type="presOf" srcId="{308E5B86-761F-4EF3-A4C7-C36D62D010B1}" destId="{9AAC520D-A637-4503-A1E8-9FFF66254492}" srcOrd="0" destOrd="0" presId="urn:microsoft.com/office/officeart/2005/8/layout/orgChart1"/>
    <dgm:cxn modelId="{08C9625E-AC8B-46C1-8D0C-74897FD61F6C}" type="presOf" srcId="{B963BC4B-5D52-4A1B-8CBA-954DC0504E9C}" destId="{A2CEF4E5-D962-4EAE-8AFB-114B1C7FA9D6}" srcOrd="0" destOrd="0" presId="urn:microsoft.com/office/officeart/2005/8/layout/orgChart1"/>
    <dgm:cxn modelId="{70003B43-3D9E-4047-A7EF-E470439B33C2}" type="presOf" srcId="{DCA46473-D8BF-423F-8C46-10BAF4F33DAB}" destId="{C9D0203C-DB61-415D-AFBC-412563621A2C}" srcOrd="0" destOrd="0" presId="urn:microsoft.com/office/officeart/2005/8/layout/orgChart1"/>
    <dgm:cxn modelId="{304BEA46-16CE-4300-AD79-2A45DC81C66E}" srcId="{ACED3965-257E-42B9-BA5A-E18193E98808}" destId="{8D3C9B15-045D-49FC-A336-B9E1443084FC}" srcOrd="1" destOrd="0" parTransId="{78CF4712-D92A-4B37-8F66-BC1C9C7E648B}" sibTransId="{94DF0D5E-A34B-4C61-8D5E-6BFFC6117C74}"/>
    <dgm:cxn modelId="{34521467-E24F-4245-B161-D3D3D0509E7C}" type="presOf" srcId="{B91390CE-2807-4CCA-807D-5A0E310EBA52}" destId="{B3EE1661-9F85-4811-BBA0-92DB52AA2F86}" srcOrd="0" destOrd="0" presId="urn:microsoft.com/office/officeart/2005/8/layout/orgChart1"/>
    <dgm:cxn modelId="{1F647A48-167E-46FB-83C3-BDFEB948F957}" type="presOf" srcId="{B1116A22-E3C2-45FA-8A9E-7F29131EEE4A}" destId="{8A5B6DA0-2485-40F3-A84E-CFB6A021AE44}" srcOrd="0" destOrd="0" presId="urn:microsoft.com/office/officeart/2005/8/layout/orgChart1"/>
    <dgm:cxn modelId="{6271436E-B60E-40EF-A565-4AB40BB45603}" type="presOf" srcId="{8D3C9B15-045D-49FC-A336-B9E1443084FC}" destId="{5D1C26B2-D5A6-4E8C-A4EA-D8EA01ABD5CB}" srcOrd="1" destOrd="0" presId="urn:microsoft.com/office/officeart/2005/8/layout/orgChart1"/>
    <dgm:cxn modelId="{DD0D556F-C0CF-4992-94A4-B0390E3D9172}" type="presOf" srcId="{FEAC220B-C3C9-4052-ADE8-FDEF5CE41A6E}" destId="{A230C467-122A-41B9-A2C4-C796BB9C0EE9}" srcOrd="0" destOrd="0" presId="urn:microsoft.com/office/officeart/2005/8/layout/orgChart1"/>
    <dgm:cxn modelId="{B6C95771-E09F-4E47-B608-DA3402C7C15B}" type="presOf" srcId="{B1116A22-E3C2-45FA-8A9E-7F29131EEE4A}" destId="{6B197B36-448D-4EA5-A93D-5D8858F7D11C}" srcOrd="1" destOrd="0" presId="urn:microsoft.com/office/officeart/2005/8/layout/orgChart1"/>
    <dgm:cxn modelId="{3CFEF471-9C73-4876-AD5E-75CCBA90A12E}" type="presOf" srcId="{BF26B198-805F-4C2C-919C-473B145AB2DC}" destId="{E1F0B955-299D-4996-AB30-06747F6CDBDA}" srcOrd="0" destOrd="0" presId="urn:microsoft.com/office/officeart/2005/8/layout/orgChart1"/>
    <dgm:cxn modelId="{E41FF373-177B-46B5-B61B-31B495566FE4}" type="presOf" srcId="{ACED3965-257E-42B9-BA5A-E18193E98808}" destId="{E826D238-EC92-40DB-B74E-1407656C823A}" srcOrd="0" destOrd="0" presId="urn:microsoft.com/office/officeart/2005/8/layout/orgChart1"/>
    <dgm:cxn modelId="{D7B9C981-07EA-4587-AAF8-2B2A5083CDD1}" type="presOf" srcId="{6D06A44C-6A1A-40AD-9BD5-62A5BC38AD23}" destId="{3E7219DA-4EC9-4B27-B753-E2ACBBDA4A34}" srcOrd="0" destOrd="0" presId="urn:microsoft.com/office/officeart/2005/8/layout/orgChart1"/>
    <dgm:cxn modelId="{F40E4E82-AF27-4B69-9A67-6AF45ADAEC18}" type="presOf" srcId="{78CF4712-D92A-4B37-8F66-BC1C9C7E648B}" destId="{6607559A-2757-4C93-A374-7B45491DBA14}" srcOrd="0" destOrd="0" presId="urn:microsoft.com/office/officeart/2005/8/layout/orgChart1"/>
    <dgm:cxn modelId="{AD928A8A-778C-4711-8407-9D447450D87C}" type="presOf" srcId="{ACED3965-257E-42B9-BA5A-E18193E98808}" destId="{04076FC1-7760-493B-BD5A-6344AEEA6C5B}" srcOrd="1" destOrd="0" presId="urn:microsoft.com/office/officeart/2005/8/layout/orgChart1"/>
    <dgm:cxn modelId="{3F29B192-9CE2-47DA-B8CC-CFB15C2CB336}" type="presOf" srcId="{668378E3-69B8-498B-9E7F-04A5AAAEA16A}" destId="{BF9FD175-EB6C-47A0-B45D-42CE7858F497}" srcOrd="0" destOrd="0" presId="urn:microsoft.com/office/officeart/2005/8/layout/orgChart1"/>
    <dgm:cxn modelId="{432EAE9C-0075-4571-8F24-65D55733E55B}" srcId="{668378E3-69B8-498B-9E7F-04A5AAAEA16A}" destId="{8F8025AC-0BB4-4A43-B164-48C21069EA1B}" srcOrd="0" destOrd="0" parTransId="{308E5B86-761F-4EF3-A4C7-C36D62D010B1}" sibTransId="{3051E415-F724-4FCA-98D9-C1C2AB39B9DE}"/>
    <dgm:cxn modelId="{0887059E-A1F5-4C56-A66A-CA7C6AF62F86}" type="presOf" srcId="{66ADFA60-5353-4F5D-BC86-63A756E9C23F}" destId="{A505D389-7194-48EC-A67F-00D6D108737C}" srcOrd="1" destOrd="0" presId="urn:microsoft.com/office/officeart/2005/8/layout/orgChart1"/>
    <dgm:cxn modelId="{019D84AA-02CB-4472-90A3-F6B8AE71E2D2}" type="presOf" srcId="{A54BA826-19F4-4306-BD19-D82BC6196A23}" destId="{FF1CD222-85A9-49B2-8234-41C732DC0CB5}" srcOrd="0" destOrd="0" presId="urn:microsoft.com/office/officeart/2005/8/layout/orgChart1"/>
    <dgm:cxn modelId="{76A78CAA-47D6-46A1-BFC7-5E24B76D2747}" type="presOf" srcId="{A54BA826-19F4-4306-BD19-D82BC6196A23}" destId="{AB98C040-A6C5-4F51-B80C-978AF63D8212}" srcOrd="1" destOrd="0" presId="urn:microsoft.com/office/officeart/2005/8/layout/orgChart1"/>
    <dgm:cxn modelId="{BA739EAA-9546-49A3-B4EE-5B415C559D20}" type="presOf" srcId="{F92BC8BF-D4E2-40D0-BE85-41C024886110}" destId="{EBBFA0CE-74DC-42B2-985F-AECA51763137}" srcOrd="1" destOrd="0" presId="urn:microsoft.com/office/officeart/2005/8/layout/orgChart1"/>
    <dgm:cxn modelId="{617DADB0-73AD-4B8A-950D-AAC02443BDC7}" type="presOf" srcId="{8F8025AC-0BB4-4A43-B164-48C21069EA1B}" destId="{0761D682-3B63-465B-A80E-24EDD0F0EB5E}" srcOrd="0" destOrd="0" presId="urn:microsoft.com/office/officeart/2005/8/layout/orgChart1"/>
    <dgm:cxn modelId="{D74656B8-4D1A-4934-A71D-E37E910F967D}" type="presOf" srcId="{45D88C33-7981-4D48-9999-CD6DBC7E926C}" destId="{3FA65F93-C39A-4DF2-8CDF-A6BB657F9EAE}" srcOrd="0" destOrd="0" presId="urn:microsoft.com/office/officeart/2005/8/layout/orgChart1"/>
    <dgm:cxn modelId="{777604BB-CCCA-48A2-B2B7-043C8932960D}" type="presOf" srcId="{BF26B198-805F-4C2C-919C-473B145AB2DC}" destId="{46CB48EF-BFE2-4569-83B7-86E62632A510}" srcOrd="1" destOrd="0" presId="urn:microsoft.com/office/officeart/2005/8/layout/orgChart1"/>
    <dgm:cxn modelId="{89D994BB-5525-4E73-A482-0D74FB3E05EF}" type="presOf" srcId="{039973B6-C8A9-4449-BD5D-0AF90C0D3FC2}" destId="{0C202F1F-B67D-4FBB-A14B-B7D7BBDA1B9E}" srcOrd="0" destOrd="0" presId="urn:microsoft.com/office/officeart/2005/8/layout/orgChart1"/>
    <dgm:cxn modelId="{248C37BC-01CA-4D7E-A74A-77EA5DDAF4B4}" type="presOf" srcId="{04BAC392-A7B9-4A3A-B827-7A2D47A4E00C}" destId="{949D73A7-89D6-43C4-A8D6-8AA16E31D955}" srcOrd="0" destOrd="0" presId="urn:microsoft.com/office/officeart/2005/8/layout/orgChart1"/>
    <dgm:cxn modelId="{5DBAA8BF-600B-49E5-B725-26CCEDCEE7A7}" type="presOf" srcId="{A6EE01C2-12A2-4A09-9947-F7A34E14A3D4}" destId="{95EDFDB9-E9CB-47A2-99C2-81061F13AF20}" srcOrd="0" destOrd="0" presId="urn:microsoft.com/office/officeart/2005/8/layout/orgChart1"/>
    <dgm:cxn modelId="{898819C8-7D60-4E33-BF36-0A7A0AC3D405}" srcId="{BF26B198-805F-4C2C-919C-473B145AB2DC}" destId="{F92BC8BF-D4E2-40D0-BE85-41C024886110}" srcOrd="1" destOrd="0" parTransId="{45D88C33-7981-4D48-9999-CD6DBC7E926C}" sibTransId="{B3C3BAD7-F8E2-48FF-8E77-3489418AEA56}"/>
    <dgm:cxn modelId="{403EBFCD-7A88-4804-A9C4-EAB43FCF72EE}" type="presOf" srcId="{777330CA-44AA-41EE-8D11-7DC14A7FB767}" destId="{84E3A097-DFFB-4172-94CB-4C5B28F1F794}" srcOrd="0" destOrd="0" presId="urn:microsoft.com/office/officeart/2005/8/layout/orgChart1"/>
    <dgm:cxn modelId="{8C5126CE-2A72-41F7-A9DB-FCE04DCC8065}" srcId="{BF26B198-805F-4C2C-919C-473B145AB2DC}" destId="{8F6E3398-37A8-4639-9E38-6C713E46CECC}" srcOrd="0" destOrd="0" parTransId="{DCA46473-D8BF-423F-8C46-10BAF4F33DAB}" sibTransId="{9713EC75-4B0B-43C0-B465-0D4E621E2E13}"/>
    <dgm:cxn modelId="{0C8B66D2-E859-4654-9015-106CEC25D0B1}" type="presOf" srcId="{FEAC220B-C3C9-4052-ADE8-FDEF5CE41A6E}" destId="{F12A6D72-64B9-4C1B-A811-6C9665FA8453}" srcOrd="1" destOrd="0" presId="urn:microsoft.com/office/officeart/2005/8/layout/orgChart1"/>
    <dgm:cxn modelId="{3F655AD6-D72B-4C03-A555-CB052D2BD6A3}" srcId="{ACED3965-257E-42B9-BA5A-E18193E98808}" destId="{FEAC220B-C3C9-4052-ADE8-FDEF5CE41A6E}" srcOrd="0" destOrd="0" parTransId="{777330CA-44AA-41EE-8D11-7DC14A7FB767}" sibTransId="{36C0EA78-34FA-449D-8BDA-05EFEAF1378B}"/>
    <dgm:cxn modelId="{38F03CDA-0FDE-4955-BC7B-6BE580586E46}" srcId="{039973B6-C8A9-4449-BD5D-0AF90C0D3FC2}" destId="{B1116A22-E3C2-45FA-8A9E-7F29131EEE4A}" srcOrd="0" destOrd="0" parTransId="{568DCB8D-A7E5-4C11-B57E-3A12AE6E05DD}" sibTransId="{F1762323-7032-46B9-B6A9-4A718E7596A2}"/>
    <dgm:cxn modelId="{9D25E5DD-FA40-4705-9C6A-ED51FEFDADD3}" srcId="{66ADFA60-5353-4F5D-BC86-63A756E9C23F}" destId="{A54BA826-19F4-4306-BD19-D82BC6196A23}" srcOrd="1" destOrd="0" parTransId="{5FCB3136-CD8D-4B4D-873D-0719D8A3616A}" sibTransId="{767EC5FC-C003-44C2-A225-CF524E2D5D9F}"/>
    <dgm:cxn modelId="{8B644DE3-2DFB-41A2-A963-A7B658BA9514}" srcId="{B1116A22-E3C2-45FA-8A9E-7F29131EEE4A}" destId="{BF26B198-805F-4C2C-919C-473B145AB2DC}" srcOrd="2" destOrd="0" parTransId="{04BAC392-A7B9-4A3A-B827-7A2D47A4E00C}" sibTransId="{A5EF08B6-8D51-4235-8E65-B94555244E31}"/>
    <dgm:cxn modelId="{D48B15EB-FF21-4B27-8F93-65DE753BB919}" type="presOf" srcId="{8D3C9B15-045D-49FC-A336-B9E1443084FC}" destId="{30C10869-0D2F-4456-ADC0-7BA956E12221}" srcOrd="0" destOrd="0" presId="urn:microsoft.com/office/officeart/2005/8/layout/orgChart1"/>
    <dgm:cxn modelId="{2178A6F1-CA90-4A16-83F1-D7D686E92550}" srcId="{66ADFA60-5353-4F5D-BC86-63A756E9C23F}" destId="{6D06A44C-6A1A-40AD-9BD5-62A5BC38AD23}" srcOrd="0" destOrd="0" parTransId="{B91390CE-2807-4CCA-807D-5A0E310EBA52}" sibTransId="{151E76C9-6BEE-4943-AE97-5C20F6DB7802}"/>
    <dgm:cxn modelId="{54A9D2F9-04C7-4A31-B680-2F05687C1528}" type="presOf" srcId="{8F6E3398-37A8-4639-9E38-6C713E46CECC}" destId="{56346F82-4BD5-4FF7-AAA7-5220C958D3CA}" srcOrd="0" destOrd="0" presId="urn:microsoft.com/office/officeart/2005/8/layout/orgChart1"/>
    <dgm:cxn modelId="{917F088A-BD6A-4A08-A85C-E74FABCD010B}" type="presParOf" srcId="{0C202F1F-B67D-4FBB-A14B-B7D7BBDA1B9E}" destId="{99AB30B8-6CF5-4626-9311-6B865ACEAB61}" srcOrd="0" destOrd="0" presId="urn:microsoft.com/office/officeart/2005/8/layout/orgChart1"/>
    <dgm:cxn modelId="{FC4A6BE0-49E0-48C5-A651-0AA16BE6DEB6}" type="presParOf" srcId="{99AB30B8-6CF5-4626-9311-6B865ACEAB61}" destId="{6AB5691F-6E0B-4A65-B553-51FE8DB72533}" srcOrd="0" destOrd="0" presId="urn:microsoft.com/office/officeart/2005/8/layout/orgChart1"/>
    <dgm:cxn modelId="{5BB6416E-905B-428A-9F50-7ACB76C4A5A1}" type="presParOf" srcId="{6AB5691F-6E0B-4A65-B553-51FE8DB72533}" destId="{8A5B6DA0-2485-40F3-A84E-CFB6A021AE44}" srcOrd="0" destOrd="0" presId="urn:microsoft.com/office/officeart/2005/8/layout/orgChart1"/>
    <dgm:cxn modelId="{05B676F0-10FA-4329-9893-15B15AD88D9D}" type="presParOf" srcId="{6AB5691F-6E0B-4A65-B553-51FE8DB72533}" destId="{6B197B36-448D-4EA5-A93D-5D8858F7D11C}" srcOrd="1" destOrd="0" presId="urn:microsoft.com/office/officeart/2005/8/layout/orgChart1"/>
    <dgm:cxn modelId="{7EFB96FC-FF53-46FB-A32C-E48CA9192806}" type="presParOf" srcId="{99AB30B8-6CF5-4626-9311-6B865ACEAB61}" destId="{161D0011-4A36-49A5-BA88-7EB0A37A4387}" srcOrd="1" destOrd="0" presId="urn:microsoft.com/office/officeart/2005/8/layout/orgChart1"/>
    <dgm:cxn modelId="{1368CC99-5E6D-4C59-8CFF-11C0127298C9}" type="presParOf" srcId="{161D0011-4A36-49A5-BA88-7EB0A37A4387}" destId="{95EDFDB9-E9CB-47A2-99C2-81061F13AF20}" srcOrd="0" destOrd="0" presId="urn:microsoft.com/office/officeart/2005/8/layout/orgChart1"/>
    <dgm:cxn modelId="{68048AB3-31C0-4F43-99B8-AD7D26E58D51}" type="presParOf" srcId="{161D0011-4A36-49A5-BA88-7EB0A37A4387}" destId="{7336B848-F15A-4D21-B624-649FEBAB60C2}" srcOrd="1" destOrd="0" presId="urn:microsoft.com/office/officeart/2005/8/layout/orgChart1"/>
    <dgm:cxn modelId="{A12DAB77-182A-4E52-936C-FC507498891A}" type="presParOf" srcId="{7336B848-F15A-4D21-B624-649FEBAB60C2}" destId="{7D4C03EE-1B45-4307-9C69-5B83628C16CC}" srcOrd="0" destOrd="0" presId="urn:microsoft.com/office/officeart/2005/8/layout/orgChart1"/>
    <dgm:cxn modelId="{36B4B1D0-E707-4B57-A3A2-EE74D53253C8}" type="presParOf" srcId="{7D4C03EE-1B45-4307-9C69-5B83628C16CC}" destId="{BF9FD175-EB6C-47A0-B45D-42CE7858F497}" srcOrd="0" destOrd="0" presId="urn:microsoft.com/office/officeart/2005/8/layout/orgChart1"/>
    <dgm:cxn modelId="{45E48ADB-C7E5-44E5-83DF-398F8DA782C0}" type="presParOf" srcId="{7D4C03EE-1B45-4307-9C69-5B83628C16CC}" destId="{E63B1994-9D56-49FF-B085-B4BB91F5F6BD}" srcOrd="1" destOrd="0" presId="urn:microsoft.com/office/officeart/2005/8/layout/orgChart1"/>
    <dgm:cxn modelId="{23CF03FB-9F05-492A-AF1D-9FF5A464D246}" type="presParOf" srcId="{7336B848-F15A-4D21-B624-649FEBAB60C2}" destId="{6DB7F606-7618-4BC9-984D-FDF872871A0A}" srcOrd="1" destOrd="0" presId="urn:microsoft.com/office/officeart/2005/8/layout/orgChart1"/>
    <dgm:cxn modelId="{2F3BD491-7FDE-43CC-97D7-AEA78C135E8E}" type="presParOf" srcId="{6DB7F606-7618-4BC9-984D-FDF872871A0A}" destId="{9AAC520D-A637-4503-A1E8-9FFF66254492}" srcOrd="0" destOrd="0" presId="urn:microsoft.com/office/officeart/2005/8/layout/orgChart1"/>
    <dgm:cxn modelId="{91DC62FF-D922-452A-B4F2-67F93090BCFB}" type="presParOf" srcId="{6DB7F606-7618-4BC9-984D-FDF872871A0A}" destId="{C69BE3DC-9BFB-4AD1-A61E-0E553D9FF586}" srcOrd="1" destOrd="0" presId="urn:microsoft.com/office/officeart/2005/8/layout/orgChart1"/>
    <dgm:cxn modelId="{55C22BA0-EDA2-4620-A3FA-3AC22156CEEF}" type="presParOf" srcId="{C69BE3DC-9BFB-4AD1-A61E-0E553D9FF586}" destId="{456370D8-E636-4A4F-BA4E-9CE73E0B54AE}" srcOrd="0" destOrd="0" presId="urn:microsoft.com/office/officeart/2005/8/layout/orgChart1"/>
    <dgm:cxn modelId="{EFCA2768-8620-47CD-9979-65443173B8DC}" type="presParOf" srcId="{456370D8-E636-4A4F-BA4E-9CE73E0B54AE}" destId="{0761D682-3B63-465B-A80E-24EDD0F0EB5E}" srcOrd="0" destOrd="0" presId="urn:microsoft.com/office/officeart/2005/8/layout/orgChart1"/>
    <dgm:cxn modelId="{9B8C3B19-8489-472C-A027-6877E5F5BCA3}" type="presParOf" srcId="{456370D8-E636-4A4F-BA4E-9CE73E0B54AE}" destId="{0ECCEA0B-83DF-4F74-B653-E646B67663B8}" srcOrd="1" destOrd="0" presId="urn:microsoft.com/office/officeart/2005/8/layout/orgChart1"/>
    <dgm:cxn modelId="{F125042E-A080-4200-AA63-41E93049181B}" type="presParOf" srcId="{C69BE3DC-9BFB-4AD1-A61E-0E553D9FF586}" destId="{05DED2A8-1682-4891-8807-02BA9C4075CF}" srcOrd="1" destOrd="0" presId="urn:microsoft.com/office/officeart/2005/8/layout/orgChart1"/>
    <dgm:cxn modelId="{66D2A840-2663-4AB6-B466-BDB2B25CC58D}" type="presParOf" srcId="{C69BE3DC-9BFB-4AD1-A61E-0E553D9FF586}" destId="{84DA25AA-AD35-4F51-A473-30A856A6769D}" srcOrd="2" destOrd="0" presId="urn:microsoft.com/office/officeart/2005/8/layout/orgChart1"/>
    <dgm:cxn modelId="{5EEE3769-726A-40C0-9AA6-E7E2931AED5B}" type="presParOf" srcId="{7336B848-F15A-4D21-B624-649FEBAB60C2}" destId="{C7BE826E-E496-4A18-917F-8BA783AE86C4}" srcOrd="2" destOrd="0" presId="urn:microsoft.com/office/officeart/2005/8/layout/orgChart1"/>
    <dgm:cxn modelId="{1DE8FFD8-AD9F-4A88-AA46-8761E6D147AC}" type="presParOf" srcId="{161D0011-4A36-49A5-BA88-7EB0A37A4387}" destId="{A2CEF4E5-D962-4EAE-8AFB-114B1C7FA9D6}" srcOrd="2" destOrd="0" presId="urn:microsoft.com/office/officeart/2005/8/layout/orgChart1"/>
    <dgm:cxn modelId="{F1830131-D3BF-45C9-A4E1-1A05CE49840C}" type="presParOf" srcId="{161D0011-4A36-49A5-BA88-7EB0A37A4387}" destId="{1E5ACC7E-2787-479F-92A5-E821D60EAF18}" srcOrd="3" destOrd="0" presId="urn:microsoft.com/office/officeart/2005/8/layout/orgChart1"/>
    <dgm:cxn modelId="{F740E351-96C7-4A97-8AE2-047FE999C4FF}" type="presParOf" srcId="{1E5ACC7E-2787-479F-92A5-E821D60EAF18}" destId="{27B431DB-437D-4B19-913E-50B4EA048BEE}" srcOrd="0" destOrd="0" presId="urn:microsoft.com/office/officeart/2005/8/layout/orgChart1"/>
    <dgm:cxn modelId="{B4CB763A-C402-4925-A99F-E2248E8C9516}" type="presParOf" srcId="{27B431DB-437D-4B19-913E-50B4EA048BEE}" destId="{302744F5-ED27-489B-BF6E-5E222027A373}" srcOrd="0" destOrd="0" presId="urn:microsoft.com/office/officeart/2005/8/layout/orgChart1"/>
    <dgm:cxn modelId="{4CF44B0F-F100-44B9-80BD-99B02D8D83BD}" type="presParOf" srcId="{27B431DB-437D-4B19-913E-50B4EA048BEE}" destId="{A505D389-7194-48EC-A67F-00D6D108737C}" srcOrd="1" destOrd="0" presId="urn:microsoft.com/office/officeart/2005/8/layout/orgChart1"/>
    <dgm:cxn modelId="{199887E3-BB0B-405F-971F-4DC8399E1106}" type="presParOf" srcId="{1E5ACC7E-2787-479F-92A5-E821D60EAF18}" destId="{7CAFE44E-6519-4B45-AF5F-167F8D04E754}" srcOrd="1" destOrd="0" presId="urn:microsoft.com/office/officeart/2005/8/layout/orgChart1"/>
    <dgm:cxn modelId="{3B3D9648-055C-466F-8B27-F3D6B3063FF8}" type="presParOf" srcId="{7CAFE44E-6519-4B45-AF5F-167F8D04E754}" destId="{B3EE1661-9F85-4811-BBA0-92DB52AA2F86}" srcOrd="0" destOrd="0" presId="urn:microsoft.com/office/officeart/2005/8/layout/orgChart1"/>
    <dgm:cxn modelId="{9B38B684-FF90-4488-8325-54639D1E8363}" type="presParOf" srcId="{7CAFE44E-6519-4B45-AF5F-167F8D04E754}" destId="{50C91101-C2D8-41D4-9048-D9A0E29322F7}" srcOrd="1" destOrd="0" presId="urn:microsoft.com/office/officeart/2005/8/layout/orgChart1"/>
    <dgm:cxn modelId="{74E0E21A-713D-4069-93E0-F3E10B96C7D3}" type="presParOf" srcId="{50C91101-C2D8-41D4-9048-D9A0E29322F7}" destId="{DFD7A1E4-4FD1-450D-81FC-B6A85F6B261F}" srcOrd="0" destOrd="0" presId="urn:microsoft.com/office/officeart/2005/8/layout/orgChart1"/>
    <dgm:cxn modelId="{B57DFE70-3AAE-4CC4-A30A-7FBB22A125FD}" type="presParOf" srcId="{DFD7A1E4-4FD1-450D-81FC-B6A85F6B261F}" destId="{3E7219DA-4EC9-4B27-B753-E2ACBBDA4A34}" srcOrd="0" destOrd="0" presId="urn:microsoft.com/office/officeart/2005/8/layout/orgChart1"/>
    <dgm:cxn modelId="{CEB89A60-9236-4C78-B0CA-5FB410BD696F}" type="presParOf" srcId="{DFD7A1E4-4FD1-450D-81FC-B6A85F6B261F}" destId="{FF1E8D0C-7C4E-49FA-A59A-158E8A906B1C}" srcOrd="1" destOrd="0" presId="urn:microsoft.com/office/officeart/2005/8/layout/orgChart1"/>
    <dgm:cxn modelId="{6C737966-5006-46E3-8B71-D6167CDD8C81}" type="presParOf" srcId="{50C91101-C2D8-41D4-9048-D9A0E29322F7}" destId="{D77CEA2D-7D26-4849-9399-53CB067ACA67}" srcOrd="1" destOrd="0" presId="urn:microsoft.com/office/officeart/2005/8/layout/orgChart1"/>
    <dgm:cxn modelId="{5FAEC5E4-E367-44D4-87CB-3A612BEE12D8}" type="presParOf" srcId="{50C91101-C2D8-41D4-9048-D9A0E29322F7}" destId="{5E17BCA6-DDB8-41B6-AE3F-DABDBADCD59B}" srcOrd="2" destOrd="0" presId="urn:microsoft.com/office/officeart/2005/8/layout/orgChart1"/>
    <dgm:cxn modelId="{1DEFB429-71A2-4C1B-9408-4A48093368A9}" type="presParOf" srcId="{7CAFE44E-6519-4B45-AF5F-167F8D04E754}" destId="{76BF7335-FBCD-46AC-ACFE-F86BE3813302}" srcOrd="2" destOrd="0" presId="urn:microsoft.com/office/officeart/2005/8/layout/orgChart1"/>
    <dgm:cxn modelId="{4E15A4DD-F79A-4B82-AA25-5970ADC62488}" type="presParOf" srcId="{7CAFE44E-6519-4B45-AF5F-167F8D04E754}" destId="{922F551F-8680-4455-836A-24E2FC4ED6DD}" srcOrd="3" destOrd="0" presId="urn:microsoft.com/office/officeart/2005/8/layout/orgChart1"/>
    <dgm:cxn modelId="{1A535F26-7D24-46CC-9045-9D285796AA3D}" type="presParOf" srcId="{922F551F-8680-4455-836A-24E2FC4ED6DD}" destId="{6BD319FA-902A-4C1B-87A0-7C82CF30F5D8}" srcOrd="0" destOrd="0" presId="urn:microsoft.com/office/officeart/2005/8/layout/orgChart1"/>
    <dgm:cxn modelId="{343630E2-0DFC-4FF8-8B10-D3D31516C282}" type="presParOf" srcId="{6BD319FA-902A-4C1B-87A0-7C82CF30F5D8}" destId="{FF1CD222-85A9-49B2-8234-41C732DC0CB5}" srcOrd="0" destOrd="0" presId="urn:microsoft.com/office/officeart/2005/8/layout/orgChart1"/>
    <dgm:cxn modelId="{C990CB64-01AC-4800-A507-28FAFF8B627A}" type="presParOf" srcId="{6BD319FA-902A-4C1B-87A0-7C82CF30F5D8}" destId="{AB98C040-A6C5-4F51-B80C-978AF63D8212}" srcOrd="1" destOrd="0" presId="urn:microsoft.com/office/officeart/2005/8/layout/orgChart1"/>
    <dgm:cxn modelId="{6A3CAA7A-784A-4C17-8D74-881782E38794}" type="presParOf" srcId="{922F551F-8680-4455-836A-24E2FC4ED6DD}" destId="{296F6506-7222-4BE4-A686-CCAD559AFE03}" srcOrd="1" destOrd="0" presId="urn:microsoft.com/office/officeart/2005/8/layout/orgChart1"/>
    <dgm:cxn modelId="{31B79E5E-D3FA-40A8-85A3-E5EB1721CA7C}" type="presParOf" srcId="{922F551F-8680-4455-836A-24E2FC4ED6DD}" destId="{2435A49D-8CAF-456D-AEF6-25F274F0C089}" srcOrd="2" destOrd="0" presId="urn:microsoft.com/office/officeart/2005/8/layout/orgChart1"/>
    <dgm:cxn modelId="{B07CB80F-825D-4CF4-BBB5-5BCFBEDB76E2}" type="presParOf" srcId="{1E5ACC7E-2787-479F-92A5-E821D60EAF18}" destId="{E18797DF-CFFB-4286-80F6-F4DD1A52AD72}" srcOrd="2" destOrd="0" presId="urn:microsoft.com/office/officeart/2005/8/layout/orgChart1"/>
    <dgm:cxn modelId="{DCEB2CAD-E01B-423A-A26F-1C54C8BB065F}" type="presParOf" srcId="{161D0011-4A36-49A5-BA88-7EB0A37A4387}" destId="{949D73A7-89D6-43C4-A8D6-8AA16E31D955}" srcOrd="4" destOrd="0" presId="urn:microsoft.com/office/officeart/2005/8/layout/orgChart1"/>
    <dgm:cxn modelId="{C90DFA9C-64B3-49EE-A564-28856EA815B1}" type="presParOf" srcId="{161D0011-4A36-49A5-BA88-7EB0A37A4387}" destId="{2CA528E5-FC06-4968-8ECD-7E8C610238EF}" srcOrd="5" destOrd="0" presId="urn:microsoft.com/office/officeart/2005/8/layout/orgChart1"/>
    <dgm:cxn modelId="{5C14BC41-DCA4-4232-BA9B-256AC29E887C}" type="presParOf" srcId="{2CA528E5-FC06-4968-8ECD-7E8C610238EF}" destId="{9CA626E8-4F14-41A6-B679-3942FAB7A2D3}" srcOrd="0" destOrd="0" presId="urn:microsoft.com/office/officeart/2005/8/layout/orgChart1"/>
    <dgm:cxn modelId="{6F907312-170B-4F4E-A627-4261A41FA801}" type="presParOf" srcId="{9CA626E8-4F14-41A6-B679-3942FAB7A2D3}" destId="{E1F0B955-299D-4996-AB30-06747F6CDBDA}" srcOrd="0" destOrd="0" presId="urn:microsoft.com/office/officeart/2005/8/layout/orgChart1"/>
    <dgm:cxn modelId="{E98BCA79-304B-496E-A262-93A853EFADC5}" type="presParOf" srcId="{9CA626E8-4F14-41A6-B679-3942FAB7A2D3}" destId="{46CB48EF-BFE2-4569-83B7-86E62632A510}" srcOrd="1" destOrd="0" presId="urn:microsoft.com/office/officeart/2005/8/layout/orgChart1"/>
    <dgm:cxn modelId="{56064648-807A-41BE-882F-C2EDDB35EB64}" type="presParOf" srcId="{2CA528E5-FC06-4968-8ECD-7E8C610238EF}" destId="{EA2F06B1-7198-4CE3-B62F-4E33E5D46D9D}" srcOrd="1" destOrd="0" presId="urn:microsoft.com/office/officeart/2005/8/layout/orgChart1"/>
    <dgm:cxn modelId="{353B0096-F3F1-46D4-B2EF-B9F10832E48A}" type="presParOf" srcId="{EA2F06B1-7198-4CE3-B62F-4E33E5D46D9D}" destId="{C9D0203C-DB61-415D-AFBC-412563621A2C}" srcOrd="0" destOrd="0" presId="urn:microsoft.com/office/officeart/2005/8/layout/orgChart1"/>
    <dgm:cxn modelId="{6233F2A2-CF6B-48F4-B97A-4B86C0839B6B}" type="presParOf" srcId="{EA2F06B1-7198-4CE3-B62F-4E33E5D46D9D}" destId="{F3BC6208-6C3F-4D67-AD90-F49A9DDEB2D4}" srcOrd="1" destOrd="0" presId="urn:microsoft.com/office/officeart/2005/8/layout/orgChart1"/>
    <dgm:cxn modelId="{606C47EB-6151-45E3-BC4E-2053A2C799AA}" type="presParOf" srcId="{F3BC6208-6C3F-4D67-AD90-F49A9DDEB2D4}" destId="{5F48B83C-60F9-447B-98F0-B49BC93AFF08}" srcOrd="0" destOrd="0" presId="urn:microsoft.com/office/officeart/2005/8/layout/orgChart1"/>
    <dgm:cxn modelId="{079E2679-B6E1-4D2C-9AE7-D6A119FAA8F7}" type="presParOf" srcId="{5F48B83C-60F9-447B-98F0-B49BC93AFF08}" destId="{56346F82-4BD5-4FF7-AAA7-5220C958D3CA}" srcOrd="0" destOrd="0" presId="urn:microsoft.com/office/officeart/2005/8/layout/orgChart1"/>
    <dgm:cxn modelId="{E48E1101-8857-4B50-A9C2-384D6E93BDE9}" type="presParOf" srcId="{5F48B83C-60F9-447B-98F0-B49BC93AFF08}" destId="{D86A85B7-AE4E-457F-B784-AD0B58CEC5BE}" srcOrd="1" destOrd="0" presId="urn:microsoft.com/office/officeart/2005/8/layout/orgChart1"/>
    <dgm:cxn modelId="{DD77D38C-8D5E-42F8-8868-02E03251E471}" type="presParOf" srcId="{F3BC6208-6C3F-4D67-AD90-F49A9DDEB2D4}" destId="{EC0AB967-A12D-424D-B2EC-300220B6A74A}" srcOrd="1" destOrd="0" presId="urn:microsoft.com/office/officeart/2005/8/layout/orgChart1"/>
    <dgm:cxn modelId="{0F45842D-8C59-476D-A3E5-C9D1338D16AB}" type="presParOf" srcId="{F3BC6208-6C3F-4D67-AD90-F49A9DDEB2D4}" destId="{1B7AA317-E541-42DD-A455-88F81FCBC80F}" srcOrd="2" destOrd="0" presId="urn:microsoft.com/office/officeart/2005/8/layout/orgChart1"/>
    <dgm:cxn modelId="{698FB2C9-E0D5-4D38-BC37-797E65A2302F}" type="presParOf" srcId="{EA2F06B1-7198-4CE3-B62F-4E33E5D46D9D}" destId="{3FA65F93-C39A-4DF2-8CDF-A6BB657F9EAE}" srcOrd="2" destOrd="0" presId="urn:microsoft.com/office/officeart/2005/8/layout/orgChart1"/>
    <dgm:cxn modelId="{A640089F-3200-4639-A33E-D7F291707976}" type="presParOf" srcId="{EA2F06B1-7198-4CE3-B62F-4E33E5D46D9D}" destId="{38E57AE2-9429-4F48-8B41-9416E188D9AA}" srcOrd="3" destOrd="0" presId="urn:microsoft.com/office/officeart/2005/8/layout/orgChart1"/>
    <dgm:cxn modelId="{039B012C-EFCE-4EA9-B9F0-1C130D765504}" type="presParOf" srcId="{38E57AE2-9429-4F48-8B41-9416E188D9AA}" destId="{FB4B6186-DEBE-443F-8AB3-78F8B398D3C2}" srcOrd="0" destOrd="0" presId="urn:microsoft.com/office/officeart/2005/8/layout/orgChart1"/>
    <dgm:cxn modelId="{9039334F-7369-4099-B129-C04C101D85D8}" type="presParOf" srcId="{FB4B6186-DEBE-443F-8AB3-78F8B398D3C2}" destId="{9B320AEB-C153-4A45-A312-9E28091CA5DE}" srcOrd="0" destOrd="0" presId="urn:microsoft.com/office/officeart/2005/8/layout/orgChart1"/>
    <dgm:cxn modelId="{04A0FCEB-1040-40B1-BC6A-8E80FEC99E6C}" type="presParOf" srcId="{FB4B6186-DEBE-443F-8AB3-78F8B398D3C2}" destId="{EBBFA0CE-74DC-42B2-985F-AECA51763137}" srcOrd="1" destOrd="0" presId="urn:microsoft.com/office/officeart/2005/8/layout/orgChart1"/>
    <dgm:cxn modelId="{BD8614E0-2205-4F0B-A271-7D729C378C4F}" type="presParOf" srcId="{38E57AE2-9429-4F48-8B41-9416E188D9AA}" destId="{D2BA4BE6-2113-4325-8D24-E94AC0E7C878}" srcOrd="1" destOrd="0" presId="urn:microsoft.com/office/officeart/2005/8/layout/orgChart1"/>
    <dgm:cxn modelId="{C6EED120-34AE-4C62-95F2-68DF164CDE94}" type="presParOf" srcId="{38E57AE2-9429-4F48-8B41-9416E188D9AA}" destId="{170F680A-BFC4-4D57-9423-DE84B329A295}" srcOrd="2" destOrd="0" presId="urn:microsoft.com/office/officeart/2005/8/layout/orgChart1"/>
    <dgm:cxn modelId="{FECFDFB3-40E5-4376-B2A8-FD95638E6490}" type="presParOf" srcId="{2CA528E5-FC06-4968-8ECD-7E8C610238EF}" destId="{A9BA2105-E7D2-4C0E-AA7D-F65DAD864126}" srcOrd="2" destOrd="0" presId="urn:microsoft.com/office/officeart/2005/8/layout/orgChart1"/>
    <dgm:cxn modelId="{6D4242A0-BA99-4FAE-A9CB-F94057698B94}" type="presParOf" srcId="{161D0011-4A36-49A5-BA88-7EB0A37A4387}" destId="{E56155C3-9980-44BC-A4CE-A1F4FE84760D}" srcOrd="6" destOrd="0" presId="urn:microsoft.com/office/officeart/2005/8/layout/orgChart1"/>
    <dgm:cxn modelId="{FA4655E4-86C7-44F7-9926-DBF7CC69ECBF}" type="presParOf" srcId="{161D0011-4A36-49A5-BA88-7EB0A37A4387}" destId="{BF0A855C-0E05-4A3C-B495-CF69600091F4}" srcOrd="7" destOrd="0" presId="urn:microsoft.com/office/officeart/2005/8/layout/orgChart1"/>
    <dgm:cxn modelId="{B412E170-DADA-477D-BC6C-E78691942E7B}" type="presParOf" srcId="{BF0A855C-0E05-4A3C-B495-CF69600091F4}" destId="{FAF41F7F-C9D4-422E-A229-1DA0AEAD594E}" srcOrd="0" destOrd="0" presId="urn:microsoft.com/office/officeart/2005/8/layout/orgChart1"/>
    <dgm:cxn modelId="{DA1A9CDF-73F1-49BE-824C-73ADCDD831B4}" type="presParOf" srcId="{FAF41F7F-C9D4-422E-A229-1DA0AEAD594E}" destId="{E826D238-EC92-40DB-B74E-1407656C823A}" srcOrd="0" destOrd="0" presId="urn:microsoft.com/office/officeart/2005/8/layout/orgChart1"/>
    <dgm:cxn modelId="{4DFE260C-CA5B-4C79-8FA5-2F60B87D1003}" type="presParOf" srcId="{FAF41F7F-C9D4-422E-A229-1DA0AEAD594E}" destId="{04076FC1-7760-493B-BD5A-6344AEEA6C5B}" srcOrd="1" destOrd="0" presId="urn:microsoft.com/office/officeart/2005/8/layout/orgChart1"/>
    <dgm:cxn modelId="{93E847FC-79FA-401D-BA23-8A84435BCBA0}" type="presParOf" srcId="{BF0A855C-0E05-4A3C-B495-CF69600091F4}" destId="{D418EA01-4F30-489C-A701-BA6DF7DC91C0}" srcOrd="1" destOrd="0" presId="urn:microsoft.com/office/officeart/2005/8/layout/orgChart1"/>
    <dgm:cxn modelId="{A5C8D686-EFC4-48FA-99E9-6A48DFFDA140}" type="presParOf" srcId="{D418EA01-4F30-489C-A701-BA6DF7DC91C0}" destId="{84E3A097-DFFB-4172-94CB-4C5B28F1F794}" srcOrd="0" destOrd="0" presId="urn:microsoft.com/office/officeart/2005/8/layout/orgChart1"/>
    <dgm:cxn modelId="{58CF9889-7D4A-4B68-BD19-6DB359F9BD16}" type="presParOf" srcId="{D418EA01-4F30-489C-A701-BA6DF7DC91C0}" destId="{6B72D036-F26C-415D-9507-BB2A5D6936E9}" srcOrd="1" destOrd="0" presId="urn:microsoft.com/office/officeart/2005/8/layout/orgChart1"/>
    <dgm:cxn modelId="{D0391456-668C-47F0-BEAD-C5EABDFA8E98}" type="presParOf" srcId="{6B72D036-F26C-415D-9507-BB2A5D6936E9}" destId="{4BE38D4C-2CC1-4FA3-A38B-43A8FDF9A629}" srcOrd="0" destOrd="0" presId="urn:microsoft.com/office/officeart/2005/8/layout/orgChart1"/>
    <dgm:cxn modelId="{2DAA08CB-4DD3-4ADB-8166-B32BE8E53E07}" type="presParOf" srcId="{4BE38D4C-2CC1-4FA3-A38B-43A8FDF9A629}" destId="{A230C467-122A-41B9-A2C4-C796BB9C0EE9}" srcOrd="0" destOrd="0" presId="urn:microsoft.com/office/officeart/2005/8/layout/orgChart1"/>
    <dgm:cxn modelId="{875C5EC3-E67A-4AD8-975C-D8DB4E9F4CF3}" type="presParOf" srcId="{4BE38D4C-2CC1-4FA3-A38B-43A8FDF9A629}" destId="{F12A6D72-64B9-4C1B-A811-6C9665FA8453}" srcOrd="1" destOrd="0" presId="urn:microsoft.com/office/officeart/2005/8/layout/orgChart1"/>
    <dgm:cxn modelId="{CA33082C-3C4E-449E-B3D3-E30923705689}" type="presParOf" srcId="{6B72D036-F26C-415D-9507-BB2A5D6936E9}" destId="{3E96504B-93BE-448B-B1A9-FF504C273740}" srcOrd="1" destOrd="0" presId="urn:microsoft.com/office/officeart/2005/8/layout/orgChart1"/>
    <dgm:cxn modelId="{5399BEB1-E092-4D01-82D2-D3A544E2BAA5}" type="presParOf" srcId="{6B72D036-F26C-415D-9507-BB2A5D6936E9}" destId="{03300B5B-8339-4997-A0C1-DADF2B30051B}" srcOrd="2" destOrd="0" presId="urn:microsoft.com/office/officeart/2005/8/layout/orgChart1"/>
    <dgm:cxn modelId="{5320CF39-BA3C-47DF-92D1-BABCFCB3D2EE}" type="presParOf" srcId="{D418EA01-4F30-489C-A701-BA6DF7DC91C0}" destId="{6607559A-2757-4C93-A374-7B45491DBA14}" srcOrd="2" destOrd="0" presId="urn:microsoft.com/office/officeart/2005/8/layout/orgChart1"/>
    <dgm:cxn modelId="{E28B4891-2BB6-41F8-ACE1-89F1FB146B57}" type="presParOf" srcId="{D418EA01-4F30-489C-A701-BA6DF7DC91C0}" destId="{DCA7FD0B-FAD5-4BA1-8C7C-3D29E666D600}" srcOrd="3" destOrd="0" presId="urn:microsoft.com/office/officeart/2005/8/layout/orgChart1"/>
    <dgm:cxn modelId="{D69E8F25-F42C-4465-9FA4-BA14C89801D8}" type="presParOf" srcId="{DCA7FD0B-FAD5-4BA1-8C7C-3D29E666D600}" destId="{A4D43242-7ADF-4ACD-80FF-B0418D52A525}" srcOrd="0" destOrd="0" presId="urn:microsoft.com/office/officeart/2005/8/layout/orgChart1"/>
    <dgm:cxn modelId="{E17B0D97-D4C2-4112-8797-4A646859471E}" type="presParOf" srcId="{A4D43242-7ADF-4ACD-80FF-B0418D52A525}" destId="{30C10869-0D2F-4456-ADC0-7BA956E12221}" srcOrd="0" destOrd="0" presId="urn:microsoft.com/office/officeart/2005/8/layout/orgChart1"/>
    <dgm:cxn modelId="{6AF2B5F8-2706-4CFF-9BF3-F8DDD0B1EEC9}" type="presParOf" srcId="{A4D43242-7ADF-4ACD-80FF-B0418D52A525}" destId="{5D1C26B2-D5A6-4E8C-A4EA-D8EA01ABD5CB}" srcOrd="1" destOrd="0" presId="urn:microsoft.com/office/officeart/2005/8/layout/orgChart1"/>
    <dgm:cxn modelId="{F07FCE00-0D98-458A-B632-49664B4EAE95}" type="presParOf" srcId="{DCA7FD0B-FAD5-4BA1-8C7C-3D29E666D600}" destId="{B664AD31-4F3C-4D3B-9C1F-E6F7476614C8}" srcOrd="1" destOrd="0" presId="urn:microsoft.com/office/officeart/2005/8/layout/orgChart1"/>
    <dgm:cxn modelId="{354BEEFE-84A3-4CE2-B3ED-B3D8F4F14BC5}" type="presParOf" srcId="{DCA7FD0B-FAD5-4BA1-8C7C-3D29E666D600}" destId="{FE1FA8DD-F6CB-48CC-8073-053E773BCA30}" srcOrd="2" destOrd="0" presId="urn:microsoft.com/office/officeart/2005/8/layout/orgChart1"/>
    <dgm:cxn modelId="{6F09DA6D-A1CE-496B-9E66-CD2C7F3E2A21}" type="presParOf" srcId="{BF0A855C-0E05-4A3C-B495-CF69600091F4}" destId="{1912EAB4-7FD7-4AE9-ACF0-207F81C6FE91}" srcOrd="2" destOrd="0" presId="urn:microsoft.com/office/officeart/2005/8/layout/orgChart1"/>
    <dgm:cxn modelId="{F86F925D-A14A-481D-BF2E-97400555C16E}" type="presParOf" srcId="{99AB30B8-6CF5-4626-9311-6B865ACEAB61}" destId="{2AB664C7-A370-4230-BFC9-E1E08F2744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4AB576-C665-4A95-AC81-F96EEB454080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84613F0A-4495-4FED-88E6-11988C02577B}">
      <dgm:prSet phldrT="[Κείμενο]" custT="1"/>
      <dgm:spPr>
        <a:solidFill>
          <a:srgbClr val="00B0F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dirty="0">
              <a:solidFill>
                <a:srgbClr val="FFFF00"/>
              </a:solidFill>
              <a:latin typeface="Trebuchet MS" panose="020B0603020202020204" pitchFamily="34" charset="0"/>
            </a:rPr>
            <a:t>ΣΤΑΔΙΟ Α</a:t>
          </a:r>
          <a:endParaRPr lang="en-US" sz="2000" b="1" dirty="0">
            <a:solidFill>
              <a:srgbClr val="FFFF00"/>
            </a:solidFill>
            <a:latin typeface="Trebuchet MS" panose="020B0603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dirty="0">
              <a:solidFill>
                <a:schemeClr val="bg1"/>
              </a:solidFill>
              <a:latin typeface="Trebuchet MS" panose="020B0603020202020204" pitchFamily="34" charset="0"/>
            </a:rPr>
            <a:t>ΕΛΕΓΧΟΣ ΠΛΗΡΟΤΗΤΑΣ ΚΑΙ ΕΠΙΛΕΞΙΜΟΤΗΤΑΣ ΠΡΟΤΑΣΗΣ</a:t>
          </a:r>
        </a:p>
      </dgm:t>
    </dgm:pt>
    <dgm:pt modelId="{2D4E2F0C-1EBC-4D92-841C-B716CB6662F8}" type="parTrans" cxnId="{C52AB4C7-16A1-45EC-911B-FFF284C7475B}">
      <dgm:prSet/>
      <dgm:spPr/>
      <dgm:t>
        <a:bodyPr/>
        <a:lstStyle/>
        <a:p>
          <a:endParaRPr lang="el-GR"/>
        </a:p>
      </dgm:t>
    </dgm:pt>
    <dgm:pt modelId="{2CE0EC7C-7AA8-45C5-9C7E-788138DCB6AA}" type="sibTrans" cxnId="{C52AB4C7-16A1-45EC-911B-FFF284C7475B}">
      <dgm:prSet/>
      <dgm:spPr/>
      <dgm:t>
        <a:bodyPr/>
        <a:lstStyle/>
        <a:p>
          <a:endParaRPr lang="el-GR"/>
        </a:p>
      </dgm:t>
    </dgm:pt>
    <dgm:pt modelId="{3ACB0101-6CE4-43B6-BE75-2C99B986795B}">
      <dgm:prSet phldrT="[Κείμενο]" custT="1"/>
      <dgm:spPr>
        <a:solidFill>
          <a:srgbClr val="99CC00"/>
        </a:solidFill>
      </dgm:spPr>
      <dgm:t>
        <a:bodyPr/>
        <a:lstStyle/>
        <a:p>
          <a:r>
            <a:rPr lang="el-GR" sz="2000" b="1" dirty="0">
              <a:solidFill>
                <a:srgbClr val="FFFF00"/>
              </a:solidFill>
              <a:latin typeface="Trebuchet MS" panose="020B0603020202020204" pitchFamily="34" charset="0"/>
            </a:rPr>
            <a:t>ΣΤΑΔΙΟ Β</a:t>
          </a:r>
          <a:endParaRPr lang="en-US" sz="2000" b="1" dirty="0">
            <a:solidFill>
              <a:srgbClr val="FFFF00"/>
            </a:solidFill>
            <a:latin typeface="Trebuchet MS" panose="020B0603020202020204" pitchFamily="34" charset="0"/>
          </a:endParaRPr>
        </a:p>
        <a:p>
          <a:r>
            <a:rPr lang="el-GR" sz="2000" b="1" dirty="0">
              <a:solidFill>
                <a:schemeClr val="bg1"/>
              </a:solidFill>
              <a:latin typeface="Trebuchet MS" panose="020B0603020202020204" pitchFamily="34" charset="0"/>
            </a:rPr>
            <a:t>ΑΞΙΟΛΟΓΗΣΗ ΠΡΟΤΑΣΕΩΝ ΑΝΑ ΚΡΙΤΗΡΙΟ / ΟΜΑΔΑ ΚΡΙΤΗΡΙΩΝ </a:t>
          </a:r>
        </a:p>
      </dgm:t>
    </dgm:pt>
    <dgm:pt modelId="{C044AB4E-9631-4990-A6D1-02F66B8104A2}" type="parTrans" cxnId="{C3C3D942-89EC-4D4E-8BFA-FF050A187C9B}">
      <dgm:prSet/>
      <dgm:spPr/>
      <dgm:t>
        <a:bodyPr/>
        <a:lstStyle/>
        <a:p>
          <a:endParaRPr lang="el-GR"/>
        </a:p>
      </dgm:t>
    </dgm:pt>
    <dgm:pt modelId="{D5B289BD-0EE6-41E2-995D-FE6F92778395}" type="sibTrans" cxnId="{C3C3D942-89EC-4D4E-8BFA-FF050A187C9B}">
      <dgm:prSet/>
      <dgm:spPr/>
      <dgm:t>
        <a:bodyPr/>
        <a:lstStyle/>
        <a:p>
          <a:endParaRPr lang="el-GR"/>
        </a:p>
      </dgm:t>
    </dgm:pt>
    <dgm:pt modelId="{23D21768-6925-4912-9D9F-0CCB72DE9961}">
      <dgm:prSet/>
      <dgm:spPr/>
      <dgm:t>
        <a:bodyPr/>
        <a:lstStyle/>
        <a:p>
          <a:r>
            <a:rPr lang="el-GR" b="1" dirty="0">
              <a:solidFill>
                <a:schemeClr val="accent6"/>
              </a:solidFill>
            </a:rPr>
            <a:t>Εκπλήρωση Κριτηρίων Πληρότητας</a:t>
          </a:r>
          <a:endParaRPr lang="en-US" b="1" dirty="0">
            <a:solidFill>
              <a:schemeClr val="accent6"/>
            </a:solidFill>
          </a:endParaRPr>
        </a:p>
      </dgm:t>
    </dgm:pt>
    <dgm:pt modelId="{27728020-5839-4356-8C64-335B8F8F49A9}" type="parTrans" cxnId="{B2A4AC5C-7B20-4EBA-8123-696EFFBDF544}">
      <dgm:prSet/>
      <dgm:spPr/>
      <dgm:t>
        <a:bodyPr/>
        <a:lstStyle/>
        <a:p>
          <a:endParaRPr lang="el-GR"/>
        </a:p>
      </dgm:t>
    </dgm:pt>
    <dgm:pt modelId="{C7AE9D7C-F854-4615-B3F4-D6F0A52DEAAA}" type="sibTrans" cxnId="{B2A4AC5C-7B20-4EBA-8123-696EFFBDF544}">
      <dgm:prSet/>
      <dgm:spPr/>
      <dgm:t>
        <a:bodyPr/>
        <a:lstStyle/>
        <a:p>
          <a:endParaRPr lang="el-GR"/>
        </a:p>
      </dgm:t>
    </dgm:pt>
    <dgm:pt modelId="{4A01C412-5962-4BB9-95B3-74CAF9AB63A2}">
      <dgm:prSet/>
      <dgm:spPr/>
      <dgm:t>
        <a:bodyPr/>
        <a:lstStyle/>
        <a:p>
          <a:r>
            <a:rPr lang="el-GR" b="1" dirty="0">
              <a:solidFill>
                <a:schemeClr val="accent6"/>
              </a:solidFill>
            </a:rPr>
            <a:t>Θετική  Αξιολόγηση</a:t>
          </a:r>
        </a:p>
      </dgm:t>
    </dgm:pt>
    <dgm:pt modelId="{F02DFB8B-66EB-4A56-8597-47A43ADC96CD}" type="sibTrans" cxnId="{D12F610E-E661-499E-A240-68270A8F207F}">
      <dgm:prSet/>
      <dgm:spPr/>
      <dgm:t>
        <a:bodyPr/>
        <a:lstStyle/>
        <a:p>
          <a:endParaRPr lang="el-GR"/>
        </a:p>
      </dgm:t>
    </dgm:pt>
    <dgm:pt modelId="{D41867B5-B200-4375-B022-0683AFECBD12}" type="parTrans" cxnId="{D12F610E-E661-499E-A240-68270A8F207F}">
      <dgm:prSet/>
      <dgm:spPr/>
      <dgm:t>
        <a:bodyPr/>
        <a:lstStyle/>
        <a:p>
          <a:endParaRPr lang="el-GR"/>
        </a:p>
      </dgm:t>
    </dgm:pt>
    <dgm:pt modelId="{B2C6C837-1752-4192-BBA4-7D6ED2A0A70D}" type="pres">
      <dgm:prSet presAssocID="{304AB576-C665-4A95-AC81-F96EEB454080}" presName="theList" presStyleCnt="0">
        <dgm:presLayoutVars>
          <dgm:dir/>
          <dgm:animLvl val="lvl"/>
          <dgm:resizeHandles val="exact"/>
        </dgm:presLayoutVars>
      </dgm:prSet>
      <dgm:spPr/>
    </dgm:pt>
    <dgm:pt modelId="{DE2DD1D5-DF5A-4F40-9149-6A6CB3ABC702}" type="pres">
      <dgm:prSet presAssocID="{84613F0A-4495-4FED-88E6-11988C02577B}" presName="compNode" presStyleCnt="0"/>
      <dgm:spPr/>
    </dgm:pt>
    <dgm:pt modelId="{9BF3DF01-DBAD-4090-9DCC-246754B32EED}" type="pres">
      <dgm:prSet presAssocID="{84613F0A-4495-4FED-88E6-11988C02577B}" presName="noGeometry" presStyleCnt="0"/>
      <dgm:spPr/>
    </dgm:pt>
    <dgm:pt modelId="{A4179824-999C-44F1-A816-31E2C24264E6}" type="pres">
      <dgm:prSet presAssocID="{84613F0A-4495-4FED-88E6-11988C02577B}" presName="childTextVisible" presStyleLbl="bgAccFollowNode1" presStyleIdx="0" presStyleCnt="2" custScaleX="83286" custScaleY="72627" custLinFactNeighborX="7400">
        <dgm:presLayoutVars>
          <dgm:bulletEnabled val="1"/>
        </dgm:presLayoutVars>
      </dgm:prSet>
      <dgm:spPr/>
    </dgm:pt>
    <dgm:pt modelId="{A1E84384-8AAD-4673-90E8-0CDBBC72840A}" type="pres">
      <dgm:prSet presAssocID="{84613F0A-4495-4FED-88E6-11988C02577B}" presName="childTextHidden" presStyleLbl="bgAccFollowNode1" presStyleIdx="0" presStyleCnt="2"/>
      <dgm:spPr/>
    </dgm:pt>
    <dgm:pt modelId="{A5DC80C4-8629-45B2-A3B3-447AC5BEF2EC}" type="pres">
      <dgm:prSet presAssocID="{84613F0A-4495-4FED-88E6-11988C02577B}" presName="parentText" presStyleLbl="node1" presStyleIdx="0" presStyleCnt="2" custScaleX="134263" custScaleY="136078">
        <dgm:presLayoutVars>
          <dgm:chMax val="1"/>
          <dgm:bulletEnabled val="1"/>
        </dgm:presLayoutVars>
      </dgm:prSet>
      <dgm:spPr/>
    </dgm:pt>
    <dgm:pt modelId="{8F531B57-6D2C-4351-BA05-8F94D964E8F3}" type="pres">
      <dgm:prSet presAssocID="{84613F0A-4495-4FED-88E6-11988C02577B}" presName="aSpace" presStyleCnt="0"/>
      <dgm:spPr/>
    </dgm:pt>
    <dgm:pt modelId="{11D1C636-3FF6-4B97-9637-98C42D0D3F3A}" type="pres">
      <dgm:prSet presAssocID="{3ACB0101-6CE4-43B6-BE75-2C99B986795B}" presName="compNode" presStyleCnt="0"/>
      <dgm:spPr/>
    </dgm:pt>
    <dgm:pt modelId="{3156AEE9-7465-4D0D-B5EF-1AF79A51DF49}" type="pres">
      <dgm:prSet presAssocID="{3ACB0101-6CE4-43B6-BE75-2C99B986795B}" presName="noGeometry" presStyleCnt="0"/>
      <dgm:spPr/>
    </dgm:pt>
    <dgm:pt modelId="{A4142C94-E533-4090-ACAF-C886B3A32F4D}" type="pres">
      <dgm:prSet presAssocID="{3ACB0101-6CE4-43B6-BE75-2C99B986795B}" presName="childTextVisible" presStyleLbl="bgAccFollowNode1" presStyleIdx="1" presStyleCnt="2" custScaleX="92319" custScaleY="76030" custLinFactNeighborX="565">
        <dgm:presLayoutVars>
          <dgm:bulletEnabled val="1"/>
        </dgm:presLayoutVars>
      </dgm:prSet>
      <dgm:spPr/>
    </dgm:pt>
    <dgm:pt modelId="{BEC34D91-5904-47C8-BFB1-EE30EBF2C091}" type="pres">
      <dgm:prSet presAssocID="{3ACB0101-6CE4-43B6-BE75-2C99B986795B}" presName="childTextHidden" presStyleLbl="bgAccFollowNode1" presStyleIdx="1" presStyleCnt="2"/>
      <dgm:spPr/>
    </dgm:pt>
    <dgm:pt modelId="{E8441C35-2D7B-4A56-8509-55250DC3BBC3}" type="pres">
      <dgm:prSet presAssocID="{3ACB0101-6CE4-43B6-BE75-2C99B986795B}" presName="parentText" presStyleLbl="node1" presStyleIdx="1" presStyleCnt="2" custScaleX="136323" custScaleY="131439" custLinFactNeighborX="-16718">
        <dgm:presLayoutVars>
          <dgm:chMax val="1"/>
          <dgm:bulletEnabled val="1"/>
        </dgm:presLayoutVars>
      </dgm:prSet>
      <dgm:spPr/>
    </dgm:pt>
  </dgm:ptLst>
  <dgm:cxnLst>
    <dgm:cxn modelId="{D12F610E-E661-499E-A240-68270A8F207F}" srcId="{3ACB0101-6CE4-43B6-BE75-2C99B986795B}" destId="{4A01C412-5962-4BB9-95B3-74CAF9AB63A2}" srcOrd="0" destOrd="0" parTransId="{D41867B5-B200-4375-B022-0683AFECBD12}" sibTransId="{F02DFB8B-66EB-4A56-8597-47A43ADC96CD}"/>
    <dgm:cxn modelId="{835F8428-1511-4DFA-BDEF-1A2253D319D1}" type="presOf" srcId="{23D21768-6925-4912-9D9F-0CCB72DE9961}" destId="{A1E84384-8AAD-4673-90E8-0CDBBC72840A}" srcOrd="1" destOrd="0" presId="urn:microsoft.com/office/officeart/2005/8/layout/hProcess6"/>
    <dgm:cxn modelId="{B2A4AC5C-7B20-4EBA-8123-696EFFBDF544}" srcId="{84613F0A-4495-4FED-88E6-11988C02577B}" destId="{23D21768-6925-4912-9D9F-0CCB72DE9961}" srcOrd="0" destOrd="0" parTransId="{27728020-5839-4356-8C64-335B8F8F49A9}" sibTransId="{C7AE9D7C-F854-4615-B3F4-D6F0A52DEAAA}"/>
    <dgm:cxn modelId="{C3C3D942-89EC-4D4E-8BFA-FF050A187C9B}" srcId="{304AB576-C665-4A95-AC81-F96EEB454080}" destId="{3ACB0101-6CE4-43B6-BE75-2C99B986795B}" srcOrd="1" destOrd="0" parTransId="{C044AB4E-9631-4990-A6D1-02F66B8104A2}" sibTransId="{D5B289BD-0EE6-41E2-995D-FE6F92778395}"/>
    <dgm:cxn modelId="{AE709F4E-4DE2-4349-A7EC-E675700D5706}" type="presOf" srcId="{4A01C412-5962-4BB9-95B3-74CAF9AB63A2}" destId="{A4142C94-E533-4090-ACAF-C886B3A32F4D}" srcOrd="0" destOrd="0" presId="urn:microsoft.com/office/officeart/2005/8/layout/hProcess6"/>
    <dgm:cxn modelId="{F41A8A8D-621D-4EEC-9BD2-A14842292304}" type="presOf" srcId="{84613F0A-4495-4FED-88E6-11988C02577B}" destId="{A5DC80C4-8629-45B2-A3B3-447AC5BEF2EC}" srcOrd="0" destOrd="0" presId="urn:microsoft.com/office/officeart/2005/8/layout/hProcess6"/>
    <dgm:cxn modelId="{C52AB4C7-16A1-45EC-911B-FFF284C7475B}" srcId="{304AB576-C665-4A95-AC81-F96EEB454080}" destId="{84613F0A-4495-4FED-88E6-11988C02577B}" srcOrd="0" destOrd="0" parTransId="{2D4E2F0C-1EBC-4D92-841C-B716CB6662F8}" sibTransId="{2CE0EC7C-7AA8-45C5-9C7E-788138DCB6AA}"/>
    <dgm:cxn modelId="{7F9200CC-9EBC-41BD-9F26-C9BB3E8213FC}" type="presOf" srcId="{3ACB0101-6CE4-43B6-BE75-2C99B986795B}" destId="{E8441C35-2D7B-4A56-8509-55250DC3BBC3}" srcOrd="0" destOrd="0" presId="urn:microsoft.com/office/officeart/2005/8/layout/hProcess6"/>
    <dgm:cxn modelId="{8F01CFD6-3BEA-4BD7-ABF0-389D16E3208E}" type="presOf" srcId="{4A01C412-5962-4BB9-95B3-74CAF9AB63A2}" destId="{BEC34D91-5904-47C8-BFB1-EE30EBF2C091}" srcOrd="1" destOrd="0" presId="urn:microsoft.com/office/officeart/2005/8/layout/hProcess6"/>
    <dgm:cxn modelId="{F9A10CEA-899F-4628-9B0F-56ED1716AB58}" type="presOf" srcId="{23D21768-6925-4912-9D9F-0CCB72DE9961}" destId="{A4179824-999C-44F1-A816-31E2C24264E6}" srcOrd="0" destOrd="0" presId="urn:microsoft.com/office/officeart/2005/8/layout/hProcess6"/>
    <dgm:cxn modelId="{745AE0EF-B655-416A-93BD-0EFA0915E78B}" type="presOf" srcId="{304AB576-C665-4A95-AC81-F96EEB454080}" destId="{B2C6C837-1752-4192-BBA4-7D6ED2A0A70D}" srcOrd="0" destOrd="0" presId="urn:microsoft.com/office/officeart/2005/8/layout/hProcess6"/>
    <dgm:cxn modelId="{351E0C5D-3633-446B-89BF-1A12B2D358FB}" type="presParOf" srcId="{B2C6C837-1752-4192-BBA4-7D6ED2A0A70D}" destId="{DE2DD1D5-DF5A-4F40-9149-6A6CB3ABC702}" srcOrd="0" destOrd="0" presId="urn:microsoft.com/office/officeart/2005/8/layout/hProcess6"/>
    <dgm:cxn modelId="{CEDA9801-F220-40F5-AAFA-3DDEF9187783}" type="presParOf" srcId="{DE2DD1D5-DF5A-4F40-9149-6A6CB3ABC702}" destId="{9BF3DF01-DBAD-4090-9DCC-246754B32EED}" srcOrd="0" destOrd="0" presId="urn:microsoft.com/office/officeart/2005/8/layout/hProcess6"/>
    <dgm:cxn modelId="{B091B0B4-8E07-4E04-AC9C-C0F2F0C2F7D9}" type="presParOf" srcId="{DE2DD1D5-DF5A-4F40-9149-6A6CB3ABC702}" destId="{A4179824-999C-44F1-A816-31E2C24264E6}" srcOrd="1" destOrd="0" presId="urn:microsoft.com/office/officeart/2005/8/layout/hProcess6"/>
    <dgm:cxn modelId="{40F2C8AF-E3D5-46F3-AFE8-B45D0FED20A4}" type="presParOf" srcId="{DE2DD1D5-DF5A-4F40-9149-6A6CB3ABC702}" destId="{A1E84384-8AAD-4673-90E8-0CDBBC72840A}" srcOrd="2" destOrd="0" presId="urn:microsoft.com/office/officeart/2005/8/layout/hProcess6"/>
    <dgm:cxn modelId="{0DC5A576-2849-4388-AE86-0AFA13F24EF6}" type="presParOf" srcId="{DE2DD1D5-DF5A-4F40-9149-6A6CB3ABC702}" destId="{A5DC80C4-8629-45B2-A3B3-447AC5BEF2EC}" srcOrd="3" destOrd="0" presId="urn:microsoft.com/office/officeart/2005/8/layout/hProcess6"/>
    <dgm:cxn modelId="{3AFC2C91-87A1-4857-A1C7-584A6D079118}" type="presParOf" srcId="{B2C6C837-1752-4192-BBA4-7D6ED2A0A70D}" destId="{8F531B57-6D2C-4351-BA05-8F94D964E8F3}" srcOrd="1" destOrd="0" presId="urn:microsoft.com/office/officeart/2005/8/layout/hProcess6"/>
    <dgm:cxn modelId="{DE2EB502-50BC-45AD-BB25-657C66EEB376}" type="presParOf" srcId="{B2C6C837-1752-4192-BBA4-7D6ED2A0A70D}" destId="{11D1C636-3FF6-4B97-9637-98C42D0D3F3A}" srcOrd="2" destOrd="0" presId="urn:microsoft.com/office/officeart/2005/8/layout/hProcess6"/>
    <dgm:cxn modelId="{430FEC9F-7EB8-4185-A662-5B36CCB20FBE}" type="presParOf" srcId="{11D1C636-3FF6-4B97-9637-98C42D0D3F3A}" destId="{3156AEE9-7465-4D0D-B5EF-1AF79A51DF49}" srcOrd="0" destOrd="0" presId="urn:microsoft.com/office/officeart/2005/8/layout/hProcess6"/>
    <dgm:cxn modelId="{BFDCD5C0-6A7B-45E1-B1E1-55EE75A58C4D}" type="presParOf" srcId="{11D1C636-3FF6-4B97-9637-98C42D0D3F3A}" destId="{A4142C94-E533-4090-ACAF-C886B3A32F4D}" srcOrd="1" destOrd="0" presId="urn:microsoft.com/office/officeart/2005/8/layout/hProcess6"/>
    <dgm:cxn modelId="{224C929D-A77F-4B3D-90E9-16F73068D32A}" type="presParOf" srcId="{11D1C636-3FF6-4B97-9637-98C42D0D3F3A}" destId="{BEC34D91-5904-47C8-BFB1-EE30EBF2C091}" srcOrd="2" destOrd="0" presId="urn:microsoft.com/office/officeart/2005/8/layout/hProcess6"/>
    <dgm:cxn modelId="{BE62882F-C944-469A-8789-E0E51E113BBA}" type="presParOf" srcId="{11D1C636-3FF6-4B97-9637-98C42D0D3F3A}" destId="{E8441C35-2D7B-4A56-8509-55250DC3BBC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9BEF8-6AC4-4D9A-B860-2FF79323F52A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E1C4B70-0F62-43EC-A747-9585A9180730}">
      <dgm:prSet phldrT="[Κείμενο]" custT="1"/>
      <dgm:spPr>
        <a:solidFill>
          <a:srgbClr val="E1F9FF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l-GR" sz="3600" b="1" kern="1200" dirty="0">
              <a:solidFill>
                <a:srgbClr val="0D4F8C"/>
              </a:solidFill>
              <a:latin typeface="Trebuchet MS" panose="020B0603020202020204" pitchFamily="34" charset="0"/>
            </a:rPr>
            <a:t>ΕΡΓΑ ΜΕΤΡΟ </a:t>
          </a:r>
        </a:p>
        <a:p>
          <a:pPr algn="ctr">
            <a:spcAft>
              <a:spcPct val="35000"/>
            </a:spcAft>
          </a:pP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</a:rPr>
            <a:t>(Νέες Γραμμές/Επεκτάσεις &amp; </a:t>
          </a: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Τροχαίο Υλικό) </a:t>
          </a:r>
        </a:p>
      </dgm:t>
    </dgm:pt>
    <dgm:pt modelId="{A64099E7-3F5B-4C3B-BD06-ACE46CBACA80}" type="parTrans" cxnId="{A8A953B4-1339-4AC9-B559-457C895BBA8F}">
      <dgm:prSet/>
      <dgm:spPr/>
      <dgm:t>
        <a:bodyPr/>
        <a:lstStyle/>
        <a:p>
          <a:endParaRPr lang="el-GR"/>
        </a:p>
      </dgm:t>
    </dgm:pt>
    <dgm:pt modelId="{D68E8D51-033A-4424-AE63-52827BB37162}" type="sibTrans" cxnId="{A8A953B4-1339-4AC9-B559-457C895BBA8F}">
      <dgm:prSet/>
      <dgm:spPr/>
      <dgm:t>
        <a:bodyPr/>
        <a:lstStyle/>
        <a:p>
          <a:endParaRPr lang="el-GR"/>
        </a:p>
      </dgm:t>
    </dgm:pt>
    <dgm:pt modelId="{B78B138B-9036-4A73-8A61-7CB2B7826121}">
      <dgm:prSet phldrT="[Κείμενο]" custT="1"/>
      <dgm:spPr>
        <a:solidFill>
          <a:srgbClr val="E1F9FF"/>
        </a:solidFill>
      </dgm:spPr>
      <dgm:t>
        <a:bodyPr/>
        <a:lstStyle/>
        <a:p>
          <a:pPr algn="ctr"/>
          <a:r>
            <a:rPr lang="el-GR" sz="3600" b="1" dirty="0">
              <a:solidFill>
                <a:srgbClr val="0D4F8C"/>
              </a:solidFill>
              <a:latin typeface="Trebuchet MS" panose="020B0603020202020204" pitchFamily="34" charset="0"/>
            </a:rPr>
            <a:t>ΑΣΤΙΚΕΣ ΜΕΤΑΦΟΡΕΣ</a:t>
          </a:r>
        </a:p>
      </dgm:t>
    </dgm:pt>
    <dgm:pt modelId="{89F01069-370F-4F28-93AF-84A9AB3503D9}" type="parTrans" cxnId="{7219E7F2-BC41-458B-8483-F1E9BC0C98AB}">
      <dgm:prSet/>
      <dgm:spPr/>
      <dgm:t>
        <a:bodyPr/>
        <a:lstStyle/>
        <a:p>
          <a:endParaRPr lang="el-GR"/>
        </a:p>
      </dgm:t>
    </dgm:pt>
    <dgm:pt modelId="{03DE0A17-4837-4FB1-8F2C-8CFABC6D6080}" type="sibTrans" cxnId="{7219E7F2-BC41-458B-8483-F1E9BC0C98AB}">
      <dgm:prSet/>
      <dgm:spPr/>
      <dgm:t>
        <a:bodyPr/>
        <a:lstStyle/>
        <a:p>
          <a:endParaRPr lang="el-GR"/>
        </a:p>
      </dgm:t>
    </dgm:pt>
    <dgm:pt modelId="{824F686F-B872-40B0-A9F7-C793E133F804}">
      <dgm:prSet phldrT="[Κείμενο]" custT="1"/>
      <dgm:spPr>
        <a:solidFill>
          <a:srgbClr val="E1F9FF"/>
        </a:solidFill>
      </dgm:spPr>
      <dgm:t>
        <a:bodyPr/>
        <a:lstStyle/>
        <a:p>
          <a:pPr algn="ctr"/>
          <a:r>
            <a:rPr lang="el-GR" sz="3600" b="1" dirty="0">
              <a:solidFill>
                <a:srgbClr val="0D4F8C"/>
              </a:solidFill>
              <a:latin typeface="Trebuchet MS" panose="020B0603020202020204" pitchFamily="34" charset="0"/>
            </a:rPr>
            <a:t>ΣΙΔΗΡΟΔΡΟΜΙΚΑ ΕΡΓΑ</a:t>
          </a:r>
        </a:p>
      </dgm:t>
    </dgm:pt>
    <dgm:pt modelId="{139E7C4D-34FB-4B8A-9318-C5D4D3A574D5}" type="parTrans" cxnId="{37C4CE9F-C607-4FB7-A5D9-CD2E4955EB33}">
      <dgm:prSet/>
      <dgm:spPr/>
      <dgm:t>
        <a:bodyPr/>
        <a:lstStyle/>
        <a:p>
          <a:endParaRPr lang="el-GR"/>
        </a:p>
      </dgm:t>
    </dgm:pt>
    <dgm:pt modelId="{32C5D85B-241D-4326-A12C-A29167C83FCC}" type="sibTrans" cxnId="{37C4CE9F-C607-4FB7-A5D9-CD2E4955EB33}">
      <dgm:prSet/>
      <dgm:spPr/>
      <dgm:t>
        <a:bodyPr/>
        <a:lstStyle/>
        <a:p>
          <a:endParaRPr lang="el-GR"/>
        </a:p>
      </dgm:t>
    </dgm:pt>
    <dgm:pt modelId="{C76ACF93-DD51-4B69-A928-F92EDC4A0C7F}">
      <dgm:prSet phldrT="[Κείμενο]" custT="1"/>
      <dgm:spPr>
        <a:solidFill>
          <a:srgbClr val="E1F9FF"/>
        </a:solidFill>
      </dgm:spPr>
      <dgm:t>
        <a:bodyPr/>
        <a:lstStyle/>
        <a:p>
          <a:pPr algn="ctr"/>
          <a:r>
            <a:rPr lang="el-GR" sz="3600" b="1" dirty="0">
              <a:solidFill>
                <a:srgbClr val="0D4F8C"/>
              </a:solidFill>
              <a:latin typeface="Trebuchet MS" panose="020B0603020202020204" pitchFamily="34" charset="0"/>
            </a:rPr>
            <a:t>ΟΔΙΚΑ ΕΡΓΑ</a:t>
          </a:r>
        </a:p>
      </dgm:t>
    </dgm:pt>
    <dgm:pt modelId="{69FA6E20-1AC4-4B49-B670-4FF3132A9FEE}" type="parTrans" cxnId="{F4E45F22-F49A-46E1-A02B-FBB97E9CBD63}">
      <dgm:prSet/>
      <dgm:spPr/>
      <dgm:t>
        <a:bodyPr/>
        <a:lstStyle/>
        <a:p>
          <a:endParaRPr lang="el-GR"/>
        </a:p>
      </dgm:t>
    </dgm:pt>
    <dgm:pt modelId="{29E88607-8053-4CCD-8A6D-ADF9A73B43D1}" type="sibTrans" cxnId="{F4E45F22-F49A-46E1-A02B-FBB97E9CBD63}">
      <dgm:prSet/>
      <dgm:spPr/>
      <dgm:t>
        <a:bodyPr/>
        <a:lstStyle/>
        <a:p>
          <a:endParaRPr lang="el-GR"/>
        </a:p>
      </dgm:t>
    </dgm:pt>
    <dgm:pt modelId="{B9493576-71E4-4DB2-B79F-7DE23173FD99}">
      <dgm:prSet phldrT="[Κείμενο]" custT="1"/>
      <dgm:spPr>
        <a:solidFill>
          <a:srgbClr val="E1F9FF"/>
        </a:solidFill>
      </dgm:spPr>
      <dgm:t>
        <a:bodyPr/>
        <a:lstStyle/>
        <a:p>
          <a:pPr algn="ctr"/>
          <a:r>
            <a:rPr lang="el-GR" sz="3600" b="1" dirty="0">
              <a:solidFill>
                <a:srgbClr val="0D4F8C"/>
              </a:solidFill>
              <a:latin typeface="Trebuchet MS" panose="020B0603020202020204" pitchFamily="34" charset="0"/>
            </a:rPr>
            <a:t>ΕΡΓΑ ΟΔΙΚΗΣ ΑΣΦΑΛΕΙΑΣ</a:t>
          </a:r>
        </a:p>
      </dgm:t>
    </dgm:pt>
    <dgm:pt modelId="{E138C12E-F225-479C-9082-F8015D1B3917}" type="parTrans" cxnId="{2A6460BA-4916-4BC8-9DFF-15EC8F841607}">
      <dgm:prSet/>
      <dgm:spPr/>
      <dgm:t>
        <a:bodyPr/>
        <a:lstStyle/>
        <a:p>
          <a:endParaRPr lang="el-GR"/>
        </a:p>
      </dgm:t>
    </dgm:pt>
    <dgm:pt modelId="{420490E1-741D-44F2-9BC6-FEE1F464EA45}" type="sibTrans" cxnId="{2A6460BA-4916-4BC8-9DFF-15EC8F841607}">
      <dgm:prSet/>
      <dgm:spPr/>
      <dgm:t>
        <a:bodyPr/>
        <a:lstStyle/>
        <a:p>
          <a:endParaRPr lang="el-GR"/>
        </a:p>
      </dgm:t>
    </dgm:pt>
    <dgm:pt modelId="{32067D30-F697-4175-9B8A-934061CA8AB9}">
      <dgm:prSet phldrT="[Κείμενο]" custT="1"/>
      <dgm:spPr>
        <a:solidFill>
          <a:srgbClr val="E1F9FF"/>
        </a:solidFill>
      </dgm:spPr>
      <dgm:t>
        <a:bodyPr/>
        <a:lstStyle/>
        <a:p>
          <a:pPr algn="ctr"/>
          <a:r>
            <a:rPr lang="el-GR" sz="3600" b="1" dirty="0">
              <a:solidFill>
                <a:srgbClr val="0D4F8C"/>
              </a:solidFill>
              <a:latin typeface="Trebuchet MS" panose="020B0603020202020204" pitchFamily="34" charset="0"/>
            </a:rPr>
            <a:t>ΛΙΜΕΝΙΚΑ ΕΡΓΑ</a:t>
          </a:r>
        </a:p>
      </dgm:t>
    </dgm:pt>
    <dgm:pt modelId="{472FCD77-3224-4B27-BCE0-912FEBD65BE8}" type="parTrans" cxnId="{83FE5B49-4AD4-45DE-8A2D-BF11DBA11373}">
      <dgm:prSet/>
      <dgm:spPr/>
      <dgm:t>
        <a:bodyPr/>
        <a:lstStyle/>
        <a:p>
          <a:endParaRPr lang="el-GR"/>
        </a:p>
      </dgm:t>
    </dgm:pt>
    <dgm:pt modelId="{3124E377-8088-40E5-966B-A452F7FB8B6E}" type="sibTrans" cxnId="{83FE5B49-4AD4-45DE-8A2D-BF11DBA11373}">
      <dgm:prSet/>
      <dgm:spPr/>
      <dgm:t>
        <a:bodyPr/>
        <a:lstStyle/>
        <a:p>
          <a:endParaRPr lang="el-GR"/>
        </a:p>
      </dgm:t>
    </dgm:pt>
    <dgm:pt modelId="{5389ADF0-83CD-46BD-97DE-B7847618F3BA}">
      <dgm:prSet phldrT="[Κείμενο]" custT="1"/>
      <dgm:spPr>
        <a:solidFill>
          <a:srgbClr val="E1F9FF"/>
        </a:solidFill>
      </dgm:spPr>
      <dgm:t>
        <a:bodyPr/>
        <a:lstStyle/>
        <a:p>
          <a:pPr algn="ctr"/>
          <a:r>
            <a:rPr lang="el-GR" sz="3600" b="1" dirty="0">
              <a:solidFill>
                <a:srgbClr val="0D4F8C"/>
              </a:solidFill>
              <a:latin typeface="Trebuchet MS" panose="020B0603020202020204" pitchFamily="34" charset="0"/>
            </a:rPr>
            <a:t>ΣΥΣΤΗΜΑΤΑ ΝΑΥΣΙΠΛΟΪΑΣ / ΑΕΡΟΝΑΥΤΙΛΙΑΣ</a:t>
          </a:r>
        </a:p>
      </dgm:t>
    </dgm:pt>
    <dgm:pt modelId="{10AE6021-0975-40F3-9663-03F9D51D7DF1}" type="parTrans" cxnId="{689341AE-C7CB-4FCB-85C3-D745B87ABDCA}">
      <dgm:prSet/>
      <dgm:spPr/>
      <dgm:t>
        <a:bodyPr/>
        <a:lstStyle/>
        <a:p>
          <a:endParaRPr lang="el-GR"/>
        </a:p>
      </dgm:t>
    </dgm:pt>
    <dgm:pt modelId="{E1A62EA3-3E74-405F-8C54-A8100C0EDE6F}" type="sibTrans" cxnId="{689341AE-C7CB-4FCB-85C3-D745B87ABDCA}">
      <dgm:prSet/>
      <dgm:spPr/>
      <dgm:t>
        <a:bodyPr/>
        <a:lstStyle/>
        <a:p>
          <a:endParaRPr lang="el-GR"/>
        </a:p>
      </dgm:t>
    </dgm:pt>
    <dgm:pt modelId="{7F47B2E0-E3B3-46C3-B804-A2F8097AF4BF}">
      <dgm:prSet phldrT="[Κείμενο]" custT="1"/>
      <dgm:spPr>
        <a:solidFill>
          <a:srgbClr val="E1F9FF"/>
        </a:solidFill>
      </dgm:spPr>
      <dgm:t>
        <a:bodyPr/>
        <a:lstStyle/>
        <a:p>
          <a:pPr algn="ctr"/>
          <a:r>
            <a:rPr lang="el-GR" sz="3600" b="1" dirty="0">
              <a:solidFill>
                <a:srgbClr val="0D4F8C"/>
              </a:solidFill>
              <a:latin typeface="Trebuchet MS" panose="020B0603020202020204" pitchFamily="34" charset="0"/>
            </a:rPr>
            <a:t>ΕΡΓΑ ΤΕΧΝΙΚΗ ΒΟΗΘΕΙΑΣ</a:t>
          </a:r>
        </a:p>
      </dgm:t>
    </dgm:pt>
    <dgm:pt modelId="{385BFFAA-4C68-48C9-AAF8-4CEE534522A5}" type="parTrans" cxnId="{D565A08F-450A-4BDA-84FE-3076E5526768}">
      <dgm:prSet/>
      <dgm:spPr/>
      <dgm:t>
        <a:bodyPr/>
        <a:lstStyle/>
        <a:p>
          <a:endParaRPr lang="el-GR"/>
        </a:p>
      </dgm:t>
    </dgm:pt>
    <dgm:pt modelId="{4022F32A-A9DA-4727-9901-B97C83A3E71A}" type="sibTrans" cxnId="{D565A08F-450A-4BDA-84FE-3076E5526768}">
      <dgm:prSet/>
      <dgm:spPr/>
      <dgm:t>
        <a:bodyPr/>
        <a:lstStyle/>
        <a:p>
          <a:endParaRPr lang="el-GR"/>
        </a:p>
      </dgm:t>
    </dgm:pt>
    <dgm:pt modelId="{FA11E014-E375-4DA9-8735-072161C00694}" type="pres">
      <dgm:prSet presAssocID="{7E09BEF8-6AC4-4D9A-B860-2FF79323F52A}" presName="linear" presStyleCnt="0">
        <dgm:presLayoutVars>
          <dgm:dir/>
          <dgm:animLvl val="lvl"/>
          <dgm:resizeHandles val="exact"/>
        </dgm:presLayoutVars>
      </dgm:prSet>
      <dgm:spPr/>
    </dgm:pt>
    <dgm:pt modelId="{1CCED12B-E577-40AD-BAE2-7039B8ED8DC6}" type="pres">
      <dgm:prSet presAssocID="{7E1C4B70-0F62-43EC-A747-9585A9180730}" presName="parentLin" presStyleCnt="0"/>
      <dgm:spPr/>
    </dgm:pt>
    <dgm:pt modelId="{BC1EBFF9-70E2-4D29-A59B-448BB3B00068}" type="pres">
      <dgm:prSet presAssocID="{7E1C4B70-0F62-43EC-A747-9585A9180730}" presName="parentLeftMargin" presStyleLbl="node1" presStyleIdx="0" presStyleCnt="8"/>
      <dgm:spPr/>
    </dgm:pt>
    <dgm:pt modelId="{D4C7C3F7-E4A9-4F5A-918C-907461690F48}" type="pres">
      <dgm:prSet presAssocID="{7E1C4B70-0F62-43EC-A747-9585A9180730}" presName="parentText" presStyleLbl="node1" presStyleIdx="0" presStyleCnt="8" custScaleX="142431" custScaleY="118490">
        <dgm:presLayoutVars>
          <dgm:chMax val="0"/>
          <dgm:bulletEnabled val="1"/>
        </dgm:presLayoutVars>
      </dgm:prSet>
      <dgm:spPr/>
    </dgm:pt>
    <dgm:pt modelId="{EA44398B-C833-4CA4-81BB-CC3E65439364}" type="pres">
      <dgm:prSet presAssocID="{7E1C4B70-0F62-43EC-A747-9585A9180730}" presName="negativeSpace" presStyleCnt="0"/>
      <dgm:spPr/>
    </dgm:pt>
    <dgm:pt modelId="{2A964FFF-702A-4AF9-85EC-3B077069E9D1}" type="pres">
      <dgm:prSet presAssocID="{7E1C4B70-0F62-43EC-A747-9585A9180730}" presName="childText" presStyleLbl="conFgAcc1" presStyleIdx="0" presStyleCnt="8" custScaleX="95737" custScaleY="75630" custLinFactNeighborX="3035" custLinFactNeighborY="22050">
        <dgm:presLayoutVars>
          <dgm:bulletEnabled val="1"/>
        </dgm:presLayoutVars>
      </dgm:prSet>
      <dgm:spPr>
        <a:solidFill>
          <a:srgbClr val="7EC352">
            <a:alpha val="90000"/>
          </a:srgbClr>
        </a:solidFill>
        <a:ln w="38100">
          <a:solidFill>
            <a:srgbClr val="00BFE9"/>
          </a:solidFill>
        </a:ln>
      </dgm:spPr>
    </dgm:pt>
    <dgm:pt modelId="{6AA6BFDE-D8E2-4C32-8F62-F0B1995F8208}" type="pres">
      <dgm:prSet presAssocID="{D68E8D51-033A-4424-AE63-52827BB37162}" presName="spaceBetweenRectangles" presStyleCnt="0"/>
      <dgm:spPr/>
    </dgm:pt>
    <dgm:pt modelId="{BF8AA2D4-DF81-4FC6-9A2B-87BBDB824BD5}" type="pres">
      <dgm:prSet presAssocID="{B78B138B-9036-4A73-8A61-7CB2B7826121}" presName="parentLin" presStyleCnt="0"/>
      <dgm:spPr/>
    </dgm:pt>
    <dgm:pt modelId="{698784D7-BCB2-477A-AA2D-982A8F3BE08F}" type="pres">
      <dgm:prSet presAssocID="{B78B138B-9036-4A73-8A61-7CB2B7826121}" presName="parentLeftMargin" presStyleLbl="node1" presStyleIdx="0" presStyleCnt="8"/>
      <dgm:spPr/>
    </dgm:pt>
    <dgm:pt modelId="{6B7F31A0-5F07-4A3B-9F51-50A38BC91007}" type="pres">
      <dgm:prSet presAssocID="{B78B138B-9036-4A73-8A61-7CB2B7826121}" presName="parentText" presStyleLbl="node1" presStyleIdx="1" presStyleCnt="8" custScaleX="142431" custScaleY="118490">
        <dgm:presLayoutVars>
          <dgm:chMax val="0"/>
          <dgm:bulletEnabled val="1"/>
        </dgm:presLayoutVars>
      </dgm:prSet>
      <dgm:spPr/>
    </dgm:pt>
    <dgm:pt modelId="{E18558EE-7CC1-4BBE-8FE9-E55AFCEA0DDA}" type="pres">
      <dgm:prSet presAssocID="{B78B138B-9036-4A73-8A61-7CB2B7826121}" presName="negativeSpace" presStyleCnt="0"/>
      <dgm:spPr/>
    </dgm:pt>
    <dgm:pt modelId="{3D4CFC36-A3C4-40DA-8710-7A0995D2B1DB}" type="pres">
      <dgm:prSet presAssocID="{B78B138B-9036-4A73-8A61-7CB2B7826121}" presName="childText" presStyleLbl="conFgAcc1" presStyleIdx="1" presStyleCnt="8" custScaleX="95737" custScaleY="75630" custLinFactNeighborX="3035" custLinFactNeighborY="22050">
        <dgm:presLayoutVars>
          <dgm:bulletEnabled val="1"/>
        </dgm:presLayoutVars>
      </dgm:prSet>
      <dgm:spPr>
        <a:solidFill>
          <a:srgbClr val="7EC352">
            <a:alpha val="90000"/>
          </a:srgbClr>
        </a:solidFill>
        <a:ln w="38100">
          <a:solidFill>
            <a:srgbClr val="00BFE9"/>
          </a:solidFill>
        </a:ln>
      </dgm:spPr>
    </dgm:pt>
    <dgm:pt modelId="{C13EF64B-1C3E-4FC7-94B4-A7C5219F00A2}" type="pres">
      <dgm:prSet presAssocID="{03DE0A17-4837-4FB1-8F2C-8CFABC6D6080}" presName="spaceBetweenRectangles" presStyleCnt="0"/>
      <dgm:spPr/>
    </dgm:pt>
    <dgm:pt modelId="{D5C27CF6-80EA-4227-804C-6BD8866C6895}" type="pres">
      <dgm:prSet presAssocID="{824F686F-B872-40B0-A9F7-C793E133F804}" presName="parentLin" presStyleCnt="0"/>
      <dgm:spPr/>
    </dgm:pt>
    <dgm:pt modelId="{ED493154-5CA7-40AE-BA9D-9A3282CE7B27}" type="pres">
      <dgm:prSet presAssocID="{824F686F-B872-40B0-A9F7-C793E133F804}" presName="parentLeftMargin" presStyleLbl="node1" presStyleIdx="1" presStyleCnt="8"/>
      <dgm:spPr/>
    </dgm:pt>
    <dgm:pt modelId="{259460DF-00AF-4356-B8CD-A392B10C16B7}" type="pres">
      <dgm:prSet presAssocID="{824F686F-B872-40B0-A9F7-C793E133F804}" presName="parentText" presStyleLbl="node1" presStyleIdx="2" presStyleCnt="8" custScaleX="142431" custScaleY="118490">
        <dgm:presLayoutVars>
          <dgm:chMax val="0"/>
          <dgm:bulletEnabled val="1"/>
        </dgm:presLayoutVars>
      </dgm:prSet>
      <dgm:spPr/>
    </dgm:pt>
    <dgm:pt modelId="{9E33F3AF-B9E7-40D1-93FE-35CEA1B6BAAB}" type="pres">
      <dgm:prSet presAssocID="{824F686F-B872-40B0-A9F7-C793E133F804}" presName="negativeSpace" presStyleCnt="0"/>
      <dgm:spPr/>
    </dgm:pt>
    <dgm:pt modelId="{8856424A-6FA1-4692-BE37-B74951292806}" type="pres">
      <dgm:prSet presAssocID="{824F686F-B872-40B0-A9F7-C793E133F804}" presName="childText" presStyleLbl="conFgAcc1" presStyleIdx="2" presStyleCnt="8" custScaleX="95737" custScaleY="75630" custLinFactNeighborX="3035" custLinFactNeighborY="22050">
        <dgm:presLayoutVars>
          <dgm:bulletEnabled val="1"/>
        </dgm:presLayoutVars>
      </dgm:prSet>
      <dgm:spPr>
        <a:solidFill>
          <a:srgbClr val="7EC352">
            <a:alpha val="90000"/>
          </a:srgbClr>
        </a:solidFill>
        <a:ln w="38100">
          <a:solidFill>
            <a:srgbClr val="00BFE9"/>
          </a:solidFill>
        </a:ln>
      </dgm:spPr>
    </dgm:pt>
    <dgm:pt modelId="{1BCCBA1A-5BC9-4433-BD5B-957F302C3C90}" type="pres">
      <dgm:prSet presAssocID="{32C5D85B-241D-4326-A12C-A29167C83FCC}" presName="spaceBetweenRectangles" presStyleCnt="0"/>
      <dgm:spPr/>
    </dgm:pt>
    <dgm:pt modelId="{1DB7BE5A-FDE4-41A4-AF4D-BE3D9B3C7259}" type="pres">
      <dgm:prSet presAssocID="{C76ACF93-DD51-4B69-A928-F92EDC4A0C7F}" presName="parentLin" presStyleCnt="0"/>
      <dgm:spPr/>
    </dgm:pt>
    <dgm:pt modelId="{8931A90D-631E-4214-A3B9-F461E7A0F151}" type="pres">
      <dgm:prSet presAssocID="{C76ACF93-DD51-4B69-A928-F92EDC4A0C7F}" presName="parentLeftMargin" presStyleLbl="node1" presStyleIdx="2" presStyleCnt="8"/>
      <dgm:spPr/>
    </dgm:pt>
    <dgm:pt modelId="{1D689E61-BCEF-4A35-8155-8B0D40D34B4F}" type="pres">
      <dgm:prSet presAssocID="{C76ACF93-DD51-4B69-A928-F92EDC4A0C7F}" presName="parentText" presStyleLbl="node1" presStyleIdx="3" presStyleCnt="8" custScaleX="142431" custScaleY="118490">
        <dgm:presLayoutVars>
          <dgm:chMax val="0"/>
          <dgm:bulletEnabled val="1"/>
        </dgm:presLayoutVars>
      </dgm:prSet>
      <dgm:spPr/>
    </dgm:pt>
    <dgm:pt modelId="{F403D8FB-95DE-4926-ABCE-B229D0A4214C}" type="pres">
      <dgm:prSet presAssocID="{C76ACF93-DD51-4B69-A928-F92EDC4A0C7F}" presName="negativeSpace" presStyleCnt="0"/>
      <dgm:spPr/>
    </dgm:pt>
    <dgm:pt modelId="{C08C7F2F-2F11-457B-80A4-016CEB6684E5}" type="pres">
      <dgm:prSet presAssocID="{C76ACF93-DD51-4B69-A928-F92EDC4A0C7F}" presName="childText" presStyleLbl="conFgAcc1" presStyleIdx="3" presStyleCnt="8" custScaleX="95737" custScaleY="75630" custLinFactNeighborX="3035" custLinFactNeighborY="22050">
        <dgm:presLayoutVars>
          <dgm:bulletEnabled val="1"/>
        </dgm:presLayoutVars>
      </dgm:prSet>
      <dgm:spPr>
        <a:solidFill>
          <a:srgbClr val="7EC352">
            <a:alpha val="90000"/>
          </a:srgbClr>
        </a:solidFill>
        <a:ln w="38100">
          <a:solidFill>
            <a:srgbClr val="00BFE9"/>
          </a:solidFill>
        </a:ln>
      </dgm:spPr>
    </dgm:pt>
    <dgm:pt modelId="{A5F58496-8BF7-43CC-A115-0B677F2F7CF9}" type="pres">
      <dgm:prSet presAssocID="{29E88607-8053-4CCD-8A6D-ADF9A73B43D1}" presName="spaceBetweenRectangles" presStyleCnt="0"/>
      <dgm:spPr/>
    </dgm:pt>
    <dgm:pt modelId="{EAA3DB13-8679-4D3C-A13B-60E074FED4E6}" type="pres">
      <dgm:prSet presAssocID="{B9493576-71E4-4DB2-B79F-7DE23173FD99}" presName="parentLin" presStyleCnt="0"/>
      <dgm:spPr/>
    </dgm:pt>
    <dgm:pt modelId="{DD255364-C0C2-46E9-B895-76E35DE10732}" type="pres">
      <dgm:prSet presAssocID="{B9493576-71E4-4DB2-B79F-7DE23173FD99}" presName="parentLeftMargin" presStyleLbl="node1" presStyleIdx="3" presStyleCnt="8"/>
      <dgm:spPr/>
    </dgm:pt>
    <dgm:pt modelId="{C134A5E0-67A2-4E62-84FC-0DD09C4598F8}" type="pres">
      <dgm:prSet presAssocID="{B9493576-71E4-4DB2-B79F-7DE23173FD99}" presName="parentText" presStyleLbl="node1" presStyleIdx="4" presStyleCnt="8" custScaleX="142431" custScaleY="114717">
        <dgm:presLayoutVars>
          <dgm:chMax val="0"/>
          <dgm:bulletEnabled val="1"/>
        </dgm:presLayoutVars>
      </dgm:prSet>
      <dgm:spPr/>
    </dgm:pt>
    <dgm:pt modelId="{7AC69788-EF9C-4A79-AAB2-8FD4227AC57F}" type="pres">
      <dgm:prSet presAssocID="{B9493576-71E4-4DB2-B79F-7DE23173FD99}" presName="negativeSpace" presStyleCnt="0"/>
      <dgm:spPr/>
    </dgm:pt>
    <dgm:pt modelId="{1C37E736-8819-4D23-BA19-1649FA8BA94B}" type="pres">
      <dgm:prSet presAssocID="{B9493576-71E4-4DB2-B79F-7DE23173FD99}" presName="childText" presStyleLbl="conFgAcc1" presStyleIdx="4" presStyleCnt="8" custScaleX="95737" custScaleY="75630" custLinFactNeighborX="3035" custLinFactNeighborY="22050">
        <dgm:presLayoutVars>
          <dgm:bulletEnabled val="1"/>
        </dgm:presLayoutVars>
      </dgm:prSet>
      <dgm:spPr>
        <a:solidFill>
          <a:srgbClr val="7EC352">
            <a:alpha val="90000"/>
          </a:srgbClr>
        </a:solidFill>
        <a:ln w="38100">
          <a:solidFill>
            <a:srgbClr val="00BFE9"/>
          </a:solidFill>
        </a:ln>
      </dgm:spPr>
    </dgm:pt>
    <dgm:pt modelId="{701AA352-BFF4-4BD9-A82D-734BFAA018CD}" type="pres">
      <dgm:prSet presAssocID="{420490E1-741D-44F2-9BC6-FEE1F464EA45}" presName="spaceBetweenRectangles" presStyleCnt="0"/>
      <dgm:spPr/>
    </dgm:pt>
    <dgm:pt modelId="{E8123606-4A56-48DE-89CC-8A3BAB5B7D3C}" type="pres">
      <dgm:prSet presAssocID="{32067D30-F697-4175-9B8A-934061CA8AB9}" presName="parentLin" presStyleCnt="0"/>
      <dgm:spPr/>
    </dgm:pt>
    <dgm:pt modelId="{246FDFFA-3DAC-497A-85C7-0A6888AA6398}" type="pres">
      <dgm:prSet presAssocID="{32067D30-F697-4175-9B8A-934061CA8AB9}" presName="parentLeftMargin" presStyleLbl="node1" presStyleIdx="4" presStyleCnt="8"/>
      <dgm:spPr/>
    </dgm:pt>
    <dgm:pt modelId="{4B354D82-1095-442C-BF84-F76626E7BF9F}" type="pres">
      <dgm:prSet presAssocID="{32067D30-F697-4175-9B8A-934061CA8AB9}" presName="parentText" presStyleLbl="node1" presStyleIdx="5" presStyleCnt="8" custScaleX="142431" custScaleY="118490">
        <dgm:presLayoutVars>
          <dgm:chMax val="0"/>
          <dgm:bulletEnabled val="1"/>
        </dgm:presLayoutVars>
      </dgm:prSet>
      <dgm:spPr/>
    </dgm:pt>
    <dgm:pt modelId="{F1F10F6C-62EA-4F6D-9AFD-CADEEF326A80}" type="pres">
      <dgm:prSet presAssocID="{32067D30-F697-4175-9B8A-934061CA8AB9}" presName="negativeSpace" presStyleCnt="0"/>
      <dgm:spPr/>
    </dgm:pt>
    <dgm:pt modelId="{5ADED0F3-40A5-473C-B509-235273E9FA69}" type="pres">
      <dgm:prSet presAssocID="{32067D30-F697-4175-9B8A-934061CA8AB9}" presName="childText" presStyleLbl="conFgAcc1" presStyleIdx="5" presStyleCnt="8" custScaleX="95737" custScaleY="75630" custLinFactNeighborX="3035" custLinFactNeighborY="22050">
        <dgm:presLayoutVars>
          <dgm:bulletEnabled val="1"/>
        </dgm:presLayoutVars>
      </dgm:prSet>
      <dgm:spPr>
        <a:solidFill>
          <a:srgbClr val="7EC352">
            <a:alpha val="90000"/>
          </a:srgbClr>
        </a:solidFill>
        <a:ln w="38100">
          <a:solidFill>
            <a:srgbClr val="00BFE9"/>
          </a:solidFill>
        </a:ln>
      </dgm:spPr>
    </dgm:pt>
    <dgm:pt modelId="{168D23FA-2950-4EEF-90C1-EE486F346A97}" type="pres">
      <dgm:prSet presAssocID="{3124E377-8088-40E5-966B-A452F7FB8B6E}" presName="spaceBetweenRectangles" presStyleCnt="0"/>
      <dgm:spPr/>
    </dgm:pt>
    <dgm:pt modelId="{02978E22-047E-4804-908B-229EF1400169}" type="pres">
      <dgm:prSet presAssocID="{5389ADF0-83CD-46BD-97DE-B7847618F3BA}" presName="parentLin" presStyleCnt="0"/>
      <dgm:spPr/>
    </dgm:pt>
    <dgm:pt modelId="{5E492636-D172-4589-8C6B-E828E40E3517}" type="pres">
      <dgm:prSet presAssocID="{5389ADF0-83CD-46BD-97DE-B7847618F3BA}" presName="parentLeftMargin" presStyleLbl="node1" presStyleIdx="5" presStyleCnt="8"/>
      <dgm:spPr/>
    </dgm:pt>
    <dgm:pt modelId="{DE527704-324F-4325-AD1E-FE249BACE71C}" type="pres">
      <dgm:prSet presAssocID="{5389ADF0-83CD-46BD-97DE-B7847618F3BA}" presName="parentText" presStyleLbl="node1" presStyleIdx="6" presStyleCnt="8" custScaleX="142431" custScaleY="118490">
        <dgm:presLayoutVars>
          <dgm:chMax val="0"/>
          <dgm:bulletEnabled val="1"/>
        </dgm:presLayoutVars>
      </dgm:prSet>
      <dgm:spPr/>
    </dgm:pt>
    <dgm:pt modelId="{EE325C86-B3F4-4CCA-8579-8A5784BB5045}" type="pres">
      <dgm:prSet presAssocID="{5389ADF0-83CD-46BD-97DE-B7847618F3BA}" presName="negativeSpace" presStyleCnt="0"/>
      <dgm:spPr/>
    </dgm:pt>
    <dgm:pt modelId="{DBB2333F-77A0-4013-8F06-13894D5466EC}" type="pres">
      <dgm:prSet presAssocID="{5389ADF0-83CD-46BD-97DE-B7847618F3BA}" presName="childText" presStyleLbl="conFgAcc1" presStyleIdx="6" presStyleCnt="8" custScaleX="95737" custScaleY="75630" custLinFactNeighborX="3035" custLinFactNeighborY="22050">
        <dgm:presLayoutVars>
          <dgm:bulletEnabled val="1"/>
        </dgm:presLayoutVars>
      </dgm:prSet>
      <dgm:spPr>
        <a:solidFill>
          <a:srgbClr val="7EC352">
            <a:alpha val="90000"/>
          </a:srgbClr>
        </a:solidFill>
        <a:ln w="38100">
          <a:solidFill>
            <a:srgbClr val="00BFE9"/>
          </a:solidFill>
        </a:ln>
      </dgm:spPr>
    </dgm:pt>
    <dgm:pt modelId="{A1F3E796-CA5B-4951-9EA2-07BBC4EF4D0D}" type="pres">
      <dgm:prSet presAssocID="{E1A62EA3-3E74-405F-8C54-A8100C0EDE6F}" presName="spaceBetweenRectangles" presStyleCnt="0"/>
      <dgm:spPr/>
    </dgm:pt>
    <dgm:pt modelId="{30323D63-3535-4863-83C9-0B3049FFCC56}" type="pres">
      <dgm:prSet presAssocID="{7F47B2E0-E3B3-46C3-B804-A2F8097AF4BF}" presName="parentLin" presStyleCnt="0"/>
      <dgm:spPr/>
    </dgm:pt>
    <dgm:pt modelId="{47A6012B-2892-432E-B07B-5D1C0DA8B93D}" type="pres">
      <dgm:prSet presAssocID="{7F47B2E0-E3B3-46C3-B804-A2F8097AF4BF}" presName="parentLeftMargin" presStyleLbl="node1" presStyleIdx="6" presStyleCnt="8"/>
      <dgm:spPr/>
    </dgm:pt>
    <dgm:pt modelId="{FB78D27C-9A6A-4407-92BE-C9AA97C480FD}" type="pres">
      <dgm:prSet presAssocID="{7F47B2E0-E3B3-46C3-B804-A2F8097AF4BF}" presName="parentText" presStyleLbl="node1" presStyleIdx="7" presStyleCnt="8" custScaleX="142431" custScaleY="118490">
        <dgm:presLayoutVars>
          <dgm:chMax val="0"/>
          <dgm:bulletEnabled val="1"/>
        </dgm:presLayoutVars>
      </dgm:prSet>
      <dgm:spPr/>
    </dgm:pt>
    <dgm:pt modelId="{D5C2E94E-C201-4E7D-AD91-9578D15055C6}" type="pres">
      <dgm:prSet presAssocID="{7F47B2E0-E3B3-46C3-B804-A2F8097AF4BF}" presName="negativeSpace" presStyleCnt="0"/>
      <dgm:spPr/>
    </dgm:pt>
    <dgm:pt modelId="{08EF4E31-6D80-4280-AEA8-DDB068CB0DF6}" type="pres">
      <dgm:prSet presAssocID="{7F47B2E0-E3B3-46C3-B804-A2F8097AF4BF}" presName="childText" presStyleLbl="conFgAcc1" presStyleIdx="7" presStyleCnt="8" custScaleX="95737" custScaleY="75630" custLinFactNeighborX="3035" custLinFactNeighborY="8067">
        <dgm:presLayoutVars>
          <dgm:bulletEnabled val="1"/>
        </dgm:presLayoutVars>
      </dgm:prSet>
      <dgm:spPr>
        <a:solidFill>
          <a:srgbClr val="7EC352">
            <a:alpha val="90000"/>
          </a:srgbClr>
        </a:solidFill>
        <a:ln w="38100">
          <a:solidFill>
            <a:srgbClr val="00BFE9"/>
          </a:solidFill>
        </a:ln>
      </dgm:spPr>
    </dgm:pt>
  </dgm:ptLst>
  <dgm:cxnLst>
    <dgm:cxn modelId="{ACB24708-7CFD-4DEF-9565-C5EE70011D16}" type="presOf" srcId="{824F686F-B872-40B0-A9F7-C793E133F804}" destId="{ED493154-5CA7-40AE-BA9D-9A3282CE7B27}" srcOrd="0" destOrd="0" presId="urn:microsoft.com/office/officeart/2005/8/layout/list1"/>
    <dgm:cxn modelId="{FF34F320-3149-4B9D-9B41-79F9771F94C7}" type="presOf" srcId="{7F47B2E0-E3B3-46C3-B804-A2F8097AF4BF}" destId="{FB78D27C-9A6A-4407-92BE-C9AA97C480FD}" srcOrd="1" destOrd="0" presId="urn:microsoft.com/office/officeart/2005/8/layout/list1"/>
    <dgm:cxn modelId="{F4E45F22-F49A-46E1-A02B-FBB97E9CBD63}" srcId="{7E09BEF8-6AC4-4D9A-B860-2FF79323F52A}" destId="{C76ACF93-DD51-4B69-A928-F92EDC4A0C7F}" srcOrd="3" destOrd="0" parTransId="{69FA6E20-1AC4-4B49-B670-4FF3132A9FEE}" sibTransId="{29E88607-8053-4CCD-8A6D-ADF9A73B43D1}"/>
    <dgm:cxn modelId="{9155043A-C0B1-4733-A0DA-392304F4E39A}" type="presOf" srcId="{32067D30-F697-4175-9B8A-934061CA8AB9}" destId="{246FDFFA-3DAC-497A-85C7-0A6888AA6398}" srcOrd="0" destOrd="0" presId="urn:microsoft.com/office/officeart/2005/8/layout/list1"/>
    <dgm:cxn modelId="{CDA9A13B-7682-4202-A3EC-1FAB85E9B4AD}" type="presOf" srcId="{5389ADF0-83CD-46BD-97DE-B7847618F3BA}" destId="{5E492636-D172-4589-8C6B-E828E40E3517}" srcOrd="0" destOrd="0" presId="urn:microsoft.com/office/officeart/2005/8/layout/list1"/>
    <dgm:cxn modelId="{F4248842-526C-4A79-8195-1051DA7D58CF}" type="presOf" srcId="{7E1C4B70-0F62-43EC-A747-9585A9180730}" destId="{D4C7C3F7-E4A9-4F5A-918C-907461690F48}" srcOrd="1" destOrd="0" presId="urn:microsoft.com/office/officeart/2005/8/layout/list1"/>
    <dgm:cxn modelId="{97F6AC64-32C5-4E1B-B3DE-2726384BB166}" type="presOf" srcId="{B9493576-71E4-4DB2-B79F-7DE23173FD99}" destId="{DD255364-C0C2-46E9-B895-76E35DE10732}" srcOrd="0" destOrd="0" presId="urn:microsoft.com/office/officeart/2005/8/layout/list1"/>
    <dgm:cxn modelId="{62AC2147-AE6B-4803-A5E5-8A340328D725}" type="presOf" srcId="{B78B138B-9036-4A73-8A61-7CB2B7826121}" destId="{698784D7-BCB2-477A-AA2D-982A8F3BE08F}" srcOrd="0" destOrd="0" presId="urn:microsoft.com/office/officeart/2005/8/layout/list1"/>
    <dgm:cxn modelId="{83FE5B49-4AD4-45DE-8A2D-BF11DBA11373}" srcId="{7E09BEF8-6AC4-4D9A-B860-2FF79323F52A}" destId="{32067D30-F697-4175-9B8A-934061CA8AB9}" srcOrd="5" destOrd="0" parTransId="{472FCD77-3224-4B27-BCE0-912FEBD65BE8}" sibTransId="{3124E377-8088-40E5-966B-A452F7FB8B6E}"/>
    <dgm:cxn modelId="{8F3B3287-9622-4747-9026-7182F26A3557}" type="presOf" srcId="{7E09BEF8-6AC4-4D9A-B860-2FF79323F52A}" destId="{FA11E014-E375-4DA9-8735-072161C00694}" srcOrd="0" destOrd="0" presId="urn:microsoft.com/office/officeart/2005/8/layout/list1"/>
    <dgm:cxn modelId="{D565A08F-450A-4BDA-84FE-3076E5526768}" srcId="{7E09BEF8-6AC4-4D9A-B860-2FF79323F52A}" destId="{7F47B2E0-E3B3-46C3-B804-A2F8097AF4BF}" srcOrd="7" destOrd="0" parTransId="{385BFFAA-4C68-48C9-AAF8-4CEE534522A5}" sibTransId="{4022F32A-A9DA-4727-9901-B97C83A3E71A}"/>
    <dgm:cxn modelId="{DAA99097-1842-4412-BD79-C8559DBB6950}" type="presOf" srcId="{B78B138B-9036-4A73-8A61-7CB2B7826121}" destId="{6B7F31A0-5F07-4A3B-9F51-50A38BC91007}" srcOrd="1" destOrd="0" presId="urn:microsoft.com/office/officeart/2005/8/layout/list1"/>
    <dgm:cxn modelId="{37C4CE9F-C607-4FB7-A5D9-CD2E4955EB33}" srcId="{7E09BEF8-6AC4-4D9A-B860-2FF79323F52A}" destId="{824F686F-B872-40B0-A9F7-C793E133F804}" srcOrd="2" destOrd="0" parTransId="{139E7C4D-34FB-4B8A-9318-C5D4D3A574D5}" sibTransId="{32C5D85B-241D-4326-A12C-A29167C83FCC}"/>
    <dgm:cxn modelId="{812C18A5-7CFB-4722-8AF1-5F6B49A3329A}" type="presOf" srcId="{7F47B2E0-E3B3-46C3-B804-A2F8097AF4BF}" destId="{47A6012B-2892-432E-B07B-5D1C0DA8B93D}" srcOrd="0" destOrd="0" presId="urn:microsoft.com/office/officeart/2005/8/layout/list1"/>
    <dgm:cxn modelId="{689341AE-C7CB-4FCB-85C3-D745B87ABDCA}" srcId="{7E09BEF8-6AC4-4D9A-B860-2FF79323F52A}" destId="{5389ADF0-83CD-46BD-97DE-B7847618F3BA}" srcOrd="6" destOrd="0" parTransId="{10AE6021-0975-40F3-9663-03F9D51D7DF1}" sibTransId="{E1A62EA3-3E74-405F-8C54-A8100C0EDE6F}"/>
    <dgm:cxn modelId="{A8A953B4-1339-4AC9-B559-457C895BBA8F}" srcId="{7E09BEF8-6AC4-4D9A-B860-2FF79323F52A}" destId="{7E1C4B70-0F62-43EC-A747-9585A9180730}" srcOrd="0" destOrd="0" parTransId="{A64099E7-3F5B-4C3B-BD06-ACE46CBACA80}" sibTransId="{D68E8D51-033A-4424-AE63-52827BB37162}"/>
    <dgm:cxn modelId="{2A6460BA-4916-4BC8-9DFF-15EC8F841607}" srcId="{7E09BEF8-6AC4-4D9A-B860-2FF79323F52A}" destId="{B9493576-71E4-4DB2-B79F-7DE23173FD99}" srcOrd="4" destOrd="0" parTransId="{E138C12E-F225-479C-9082-F8015D1B3917}" sibTransId="{420490E1-741D-44F2-9BC6-FEE1F464EA45}"/>
    <dgm:cxn modelId="{1A1F47C7-8C26-41B0-9F1B-C0B438208CF2}" type="presOf" srcId="{B9493576-71E4-4DB2-B79F-7DE23173FD99}" destId="{C134A5E0-67A2-4E62-84FC-0DD09C4598F8}" srcOrd="1" destOrd="0" presId="urn:microsoft.com/office/officeart/2005/8/layout/list1"/>
    <dgm:cxn modelId="{2CD2E8C8-BF40-4B57-B0B5-2968942DA578}" type="presOf" srcId="{7E1C4B70-0F62-43EC-A747-9585A9180730}" destId="{BC1EBFF9-70E2-4D29-A59B-448BB3B00068}" srcOrd="0" destOrd="0" presId="urn:microsoft.com/office/officeart/2005/8/layout/list1"/>
    <dgm:cxn modelId="{F918A5D1-C0F1-424C-A3D4-27D1BBF4CA9F}" type="presOf" srcId="{5389ADF0-83CD-46BD-97DE-B7847618F3BA}" destId="{DE527704-324F-4325-AD1E-FE249BACE71C}" srcOrd="1" destOrd="0" presId="urn:microsoft.com/office/officeart/2005/8/layout/list1"/>
    <dgm:cxn modelId="{67A6A4E0-441B-4250-A56E-55724B02D424}" type="presOf" srcId="{824F686F-B872-40B0-A9F7-C793E133F804}" destId="{259460DF-00AF-4356-B8CD-A392B10C16B7}" srcOrd="1" destOrd="0" presId="urn:microsoft.com/office/officeart/2005/8/layout/list1"/>
    <dgm:cxn modelId="{7219E7F2-BC41-458B-8483-F1E9BC0C98AB}" srcId="{7E09BEF8-6AC4-4D9A-B860-2FF79323F52A}" destId="{B78B138B-9036-4A73-8A61-7CB2B7826121}" srcOrd="1" destOrd="0" parTransId="{89F01069-370F-4F28-93AF-84A9AB3503D9}" sibTransId="{03DE0A17-4837-4FB1-8F2C-8CFABC6D6080}"/>
    <dgm:cxn modelId="{D5B3B4F4-2E1A-4438-939C-95CE08795A79}" type="presOf" srcId="{C76ACF93-DD51-4B69-A928-F92EDC4A0C7F}" destId="{8931A90D-631E-4214-A3B9-F461E7A0F151}" srcOrd="0" destOrd="0" presId="urn:microsoft.com/office/officeart/2005/8/layout/list1"/>
    <dgm:cxn modelId="{08E7B6F7-9412-4DB0-ADE9-EF05A90BBBBE}" type="presOf" srcId="{32067D30-F697-4175-9B8A-934061CA8AB9}" destId="{4B354D82-1095-442C-BF84-F76626E7BF9F}" srcOrd="1" destOrd="0" presId="urn:microsoft.com/office/officeart/2005/8/layout/list1"/>
    <dgm:cxn modelId="{155AB1F9-C248-4ABE-A4D7-8271BCE1AF7F}" type="presOf" srcId="{C76ACF93-DD51-4B69-A928-F92EDC4A0C7F}" destId="{1D689E61-BCEF-4A35-8155-8B0D40D34B4F}" srcOrd="1" destOrd="0" presId="urn:microsoft.com/office/officeart/2005/8/layout/list1"/>
    <dgm:cxn modelId="{B65BC877-E8D0-47E3-8F11-9355651B3E25}" type="presParOf" srcId="{FA11E014-E375-4DA9-8735-072161C00694}" destId="{1CCED12B-E577-40AD-BAE2-7039B8ED8DC6}" srcOrd="0" destOrd="0" presId="urn:microsoft.com/office/officeart/2005/8/layout/list1"/>
    <dgm:cxn modelId="{2895AE0B-AFC4-41BD-89D8-C84A2D1DC060}" type="presParOf" srcId="{1CCED12B-E577-40AD-BAE2-7039B8ED8DC6}" destId="{BC1EBFF9-70E2-4D29-A59B-448BB3B00068}" srcOrd="0" destOrd="0" presId="urn:microsoft.com/office/officeart/2005/8/layout/list1"/>
    <dgm:cxn modelId="{CA33FD68-3CC9-4DD2-B98A-B3D2697A9803}" type="presParOf" srcId="{1CCED12B-E577-40AD-BAE2-7039B8ED8DC6}" destId="{D4C7C3F7-E4A9-4F5A-918C-907461690F48}" srcOrd="1" destOrd="0" presId="urn:microsoft.com/office/officeart/2005/8/layout/list1"/>
    <dgm:cxn modelId="{145E2C14-7303-4827-932A-7454A3DB72E7}" type="presParOf" srcId="{FA11E014-E375-4DA9-8735-072161C00694}" destId="{EA44398B-C833-4CA4-81BB-CC3E65439364}" srcOrd="1" destOrd="0" presId="urn:microsoft.com/office/officeart/2005/8/layout/list1"/>
    <dgm:cxn modelId="{07B14CE0-9FBD-438B-AB30-F062CF21FA79}" type="presParOf" srcId="{FA11E014-E375-4DA9-8735-072161C00694}" destId="{2A964FFF-702A-4AF9-85EC-3B077069E9D1}" srcOrd="2" destOrd="0" presId="urn:microsoft.com/office/officeart/2005/8/layout/list1"/>
    <dgm:cxn modelId="{E58DC8ED-5E38-4525-A9EE-457E7148D4EE}" type="presParOf" srcId="{FA11E014-E375-4DA9-8735-072161C00694}" destId="{6AA6BFDE-D8E2-4C32-8F62-F0B1995F8208}" srcOrd="3" destOrd="0" presId="urn:microsoft.com/office/officeart/2005/8/layout/list1"/>
    <dgm:cxn modelId="{BC95AE43-F794-4863-A047-D87C45DD204B}" type="presParOf" srcId="{FA11E014-E375-4DA9-8735-072161C00694}" destId="{BF8AA2D4-DF81-4FC6-9A2B-87BBDB824BD5}" srcOrd="4" destOrd="0" presId="urn:microsoft.com/office/officeart/2005/8/layout/list1"/>
    <dgm:cxn modelId="{28A2DA6F-09C1-4996-9BE8-DF10D5DB17F3}" type="presParOf" srcId="{BF8AA2D4-DF81-4FC6-9A2B-87BBDB824BD5}" destId="{698784D7-BCB2-477A-AA2D-982A8F3BE08F}" srcOrd="0" destOrd="0" presId="urn:microsoft.com/office/officeart/2005/8/layout/list1"/>
    <dgm:cxn modelId="{4F0688BE-F11E-4607-BE39-42CC32A59845}" type="presParOf" srcId="{BF8AA2D4-DF81-4FC6-9A2B-87BBDB824BD5}" destId="{6B7F31A0-5F07-4A3B-9F51-50A38BC91007}" srcOrd="1" destOrd="0" presId="urn:microsoft.com/office/officeart/2005/8/layout/list1"/>
    <dgm:cxn modelId="{1ED08930-87F7-467F-B130-177C9BA40C3E}" type="presParOf" srcId="{FA11E014-E375-4DA9-8735-072161C00694}" destId="{E18558EE-7CC1-4BBE-8FE9-E55AFCEA0DDA}" srcOrd="5" destOrd="0" presId="urn:microsoft.com/office/officeart/2005/8/layout/list1"/>
    <dgm:cxn modelId="{EE79E62C-C767-4731-A6DE-31824F681252}" type="presParOf" srcId="{FA11E014-E375-4DA9-8735-072161C00694}" destId="{3D4CFC36-A3C4-40DA-8710-7A0995D2B1DB}" srcOrd="6" destOrd="0" presId="urn:microsoft.com/office/officeart/2005/8/layout/list1"/>
    <dgm:cxn modelId="{25090106-F18A-4626-BDB6-771AB391129D}" type="presParOf" srcId="{FA11E014-E375-4DA9-8735-072161C00694}" destId="{C13EF64B-1C3E-4FC7-94B4-A7C5219F00A2}" srcOrd="7" destOrd="0" presId="urn:microsoft.com/office/officeart/2005/8/layout/list1"/>
    <dgm:cxn modelId="{E138986A-3362-43ED-B039-7C936FDF5386}" type="presParOf" srcId="{FA11E014-E375-4DA9-8735-072161C00694}" destId="{D5C27CF6-80EA-4227-804C-6BD8866C6895}" srcOrd="8" destOrd="0" presId="urn:microsoft.com/office/officeart/2005/8/layout/list1"/>
    <dgm:cxn modelId="{9547C6C9-7318-4704-9136-100115ADDBE9}" type="presParOf" srcId="{D5C27CF6-80EA-4227-804C-6BD8866C6895}" destId="{ED493154-5CA7-40AE-BA9D-9A3282CE7B27}" srcOrd="0" destOrd="0" presId="urn:microsoft.com/office/officeart/2005/8/layout/list1"/>
    <dgm:cxn modelId="{216CB6AF-77AA-4F81-9DBA-358ED2DBCF62}" type="presParOf" srcId="{D5C27CF6-80EA-4227-804C-6BD8866C6895}" destId="{259460DF-00AF-4356-B8CD-A392B10C16B7}" srcOrd="1" destOrd="0" presId="urn:microsoft.com/office/officeart/2005/8/layout/list1"/>
    <dgm:cxn modelId="{9A2505A4-1C7E-4FB7-BAB8-8822F822BED2}" type="presParOf" srcId="{FA11E014-E375-4DA9-8735-072161C00694}" destId="{9E33F3AF-B9E7-40D1-93FE-35CEA1B6BAAB}" srcOrd="9" destOrd="0" presId="urn:microsoft.com/office/officeart/2005/8/layout/list1"/>
    <dgm:cxn modelId="{D58F2BD6-EDFA-4391-8C68-2CFB3F68DB89}" type="presParOf" srcId="{FA11E014-E375-4DA9-8735-072161C00694}" destId="{8856424A-6FA1-4692-BE37-B74951292806}" srcOrd="10" destOrd="0" presId="urn:microsoft.com/office/officeart/2005/8/layout/list1"/>
    <dgm:cxn modelId="{4884D69F-AF57-4470-9FE8-5416F91CB2B1}" type="presParOf" srcId="{FA11E014-E375-4DA9-8735-072161C00694}" destId="{1BCCBA1A-5BC9-4433-BD5B-957F302C3C90}" srcOrd="11" destOrd="0" presId="urn:microsoft.com/office/officeart/2005/8/layout/list1"/>
    <dgm:cxn modelId="{54B2D249-2436-41D5-9739-5488513ECD3C}" type="presParOf" srcId="{FA11E014-E375-4DA9-8735-072161C00694}" destId="{1DB7BE5A-FDE4-41A4-AF4D-BE3D9B3C7259}" srcOrd="12" destOrd="0" presId="urn:microsoft.com/office/officeart/2005/8/layout/list1"/>
    <dgm:cxn modelId="{DFA90643-5606-460F-8D1F-0918D3BAC0D6}" type="presParOf" srcId="{1DB7BE5A-FDE4-41A4-AF4D-BE3D9B3C7259}" destId="{8931A90D-631E-4214-A3B9-F461E7A0F151}" srcOrd="0" destOrd="0" presId="urn:microsoft.com/office/officeart/2005/8/layout/list1"/>
    <dgm:cxn modelId="{F373ED66-0694-4878-9DD4-B5C712B94F2A}" type="presParOf" srcId="{1DB7BE5A-FDE4-41A4-AF4D-BE3D9B3C7259}" destId="{1D689E61-BCEF-4A35-8155-8B0D40D34B4F}" srcOrd="1" destOrd="0" presId="urn:microsoft.com/office/officeart/2005/8/layout/list1"/>
    <dgm:cxn modelId="{75EE7A61-EC77-44B5-8878-22F443480165}" type="presParOf" srcId="{FA11E014-E375-4DA9-8735-072161C00694}" destId="{F403D8FB-95DE-4926-ABCE-B229D0A4214C}" srcOrd="13" destOrd="0" presId="urn:microsoft.com/office/officeart/2005/8/layout/list1"/>
    <dgm:cxn modelId="{F8666FAC-0DBF-4157-97E3-E6E2C05FE269}" type="presParOf" srcId="{FA11E014-E375-4DA9-8735-072161C00694}" destId="{C08C7F2F-2F11-457B-80A4-016CEB6684E5}" srcOrd="14" destOrd="0" presId="urn:microsoft.com/office/officeart/2005/8/layout/list1"/>
    <dgm:cxn modelId="{D9189679-DE6E-4533-8673-35FAE484D350}" type="presParOf" srcId="{FA11E014-E375-4DA9-8735-072161C00694}" destId="{A5F58496-8BF7-43CC-A115-0B677F2F7CF9}" srcOrd="15" destOrd="0" presId="urn:microsoft.com/office/officeart/2005/8/layout/list1"/>
    <dgm:cxn modelId="{077BE9F1-B70D-4987-9FBB-EC4A952B6EAF}" type="presParOf" srcId="{FA11E014-E375-4DA9-8735-072161C00694}" destId="{EAA3DB13-8679-4D3C-A13B-60E074FED4E6}" srcOrd="16" destOrd="0" presId="urn:microsoft.com/office/officeart/2005/8/layout/list1"/>
    <dgm:cxn modelId="{70475BA6-8144-4AA7-85DC-1E3366F7D8B4}" type="presParOf" srcId="{EAA3DB13-8679-4D3C-A13B-60E074FED4E6}" destId="{DD255364-C0C2-46E9-B895-76E35DE10732}" srcOrd="0" destOrd="0" presId="urn:microsoft.com/office/officeart/2005/8/layout/list1"/>
    <dgm:cxn modelId="{6A26B316-2709-4D56-8637-ECBF10A8C991}" type="presParOf" srcId="{EAA3DB13-8679-4D3C-A13B-60E074FED4E6}" destId="{C134A5E0-67A2-4E62-84FC-0DD09C4598F8}" srcOrd="1" destOrd="0" presId="urn:microsoft.com/office/officeart/2005/8/layout/list1"/>
    <dgm:cxn modelId="{122B6E52-A136-478A-AF80-3DABBBB3B348}" type="presParOf" srcId="{FA11E014-E375-4DA9-8735-072161C00694}" destId="{7AC69788-EF9C-4A79-AAB2-8FD4227AC57F}" srcOrd="17" destOrd="0" presId="urn:microsoft.com/office/officeart/2005/8/layout/list1"/>
    <dgm:cxn modelId="{2E588AF7-EDD2-4D8A-944D-9C173182DA43}" type="presParOf" srcId="{FA11E014-E375-4DA9-8735-072161C00694}" destId="{1C37E736-8819-4D23-BA19-1649FA8BA94B}" srcOrd="18" destOrd="0" presId="urn:microsoft.com/office/officeart/2005/8/layout/list1"/>
    <dgm:cxn modelId="{81FA3280-908C-49CC-8DB1-C5039DBCD413}" type="presParOf" srcId="{FA11E014-E375-4DA9-8735-072161C00694}" destId="{701AA352-BFF4-4BD9-A82D-734BFAA018CD}" srcOrd="19" destOrd="0" presId="urn:microsoft.com/office/officeart/2005/8/layout/list1"/>
    <dgm:cxn modelId="{9C5E89EF-2418-4C9E-A4EE-BDC4C245EAAB}" type="presParOf" srcId="{FA11E014-E375-4DA9-8735-072161C00694}" destId="{E8123606-4A56-48DE-89CC-8A3BAB5B7D3C}" srcOrd="20" destOrd="0" presId="urn:microsoft.com/office/officeart/2005/8/layout/list1"/>
    <dgm:cxn modelId="{9500822A-E5C4-4FC8-8BCF-F887748D9F32}" type="presParOf" srcId="{E8123606-4A56-48DE-89CC-8A3BAB5B7D3C}" destId="{246FDFFA-3DAC-497A-85C7-0A6888AA6398}" srcOrd="0" destOrd="0" presId="urn:microsoft.com/office/officeart/2005/8/layout/list1"/>
    <dgm:cxn modelId="{BB4CB1EA-3685-4025-AA8B-C19837D3482B}" type="presParOf" srcId="{E8123606-4A56-48DE-89CC-8A3BAB5B7D3C}" destId="{4B354D82-1095-442C-BF84-F76626E7BF9F}" srcOrd="1" destOrd="0" presId="urn:microsoft.com/office/officeart/2005/8/layout/list1"/>
    <dgm:cxn modelId="{406B5253-AA58-4AAF-97DE-B029474ED83E}" type="presParOf" srcId="{FA11E014-E375-4DA9-8735-072161C00694}" destId="{F1F10F6C-62EA-4F6D-9AFD-CADEEF326A80}" srcOrd="21" destOrd="0" presId="urn:microsoft.com/office/officeart/2005/8/layout/list1"/>
    <dgm:cxn modelId="{EA92BDC4-238E-4D1D-BEC1-504183E3B398}" type="presParOf" srcId="{FA11E014-E375-4DA9-8735-072161C00694}" destId="{5ADED0F3-40A5-473C-B509-235273E9FA69}" srcOrd="22" destOrd="0" presId="urn:microsoft.com/office/officeart/2005/8/layout/list1"/>
    <dgm:cxn modelId="{50FDC458-99F4-41F3-825D-360186882857}" type="presParOf" srcId="{FA11E014-E375-4DA9-8735-072161C00694}" destId="{168D23FA-2950-4EEF-90C1-EE486F346A97}" srcOrd="23" destOrd="0" presId="urn:microsoft.com/office/officeart/2005/8/layout/list1"/>
    <dgm:cxn modelId="{009B87A2-5F2F-4A22-A8CA-0E32C720598E}" type="presParOf" srcId="{FA11E014-E375-4DA9-8735-072161C00694}" destId="{02978E22-047E-4804-908B-229EF1400169}" srcOrd="24" destOrd="0" presId="urn:microsoft.com/office/officeart/2005/8/layout/list1"/>
    <dgm:cxn modelId="{9FC4AD32-DC8F-43C3-985F-CD4CF8417FFC}" type="presParOf" srcId="{02978E22-047E-4804-908B-229EF1400169}" destId="{5E492636-D172-4589-8C6B-E828E40E3517}" srcOrd="0" destOrd="0" presId="urn:microsoft.com/office/officeart/2005/8/layout/list1"/>
    <dgm:cxn modelId="{6012DFE6-0C42-49A4-9820-BC3A082E1144}" type="presParOf" srcId="{02978E22-047E-4804-908B-229EF1400169}" destId="{DE527704-324F-4325-AD1E-FE249BACE71C}" srcOrd="1" destOrd="0" presId="urn:microsoft.com/office/officeart/2005/8/layout/list1"/>
    <dgm:cxn modelId="{3BEF066C-9064-4C9B-9768-2A70496466C7}" type="presParOf" srcId="{FA11E014-E375-4DA9-8735-072161C00694}" destId="{EE325C86-B3F4-4CCA-8579-8A5784BB5045}" srcOrd="25" destOrd="0" presId="urn:microsoft.com/office/officeart/2005/8/layout/list1"/>
    <dgm:cxn modelId="{6CF3D818-C45D-472F-8FDD-0D5690ABEF60}" type="presParOf" srcId="{FA11E014-E375-4DA9-8735-072161C00694}" destId="{DBB2333F-77A0-4013-8F06-13894D5466EC}" srcOrd="26" destOrd="0" presId="urn:microsoft.com/office/officeart/2005/8/layout/list1"/>
    <dgm:cxn modelId="{490750B9-8E8B-416C-AC08-68A05BE92AD1}" type="presParOf" srcId="{FA11E014-E375-4DA9-8735-072161C00694}" destId="{A1F3E796-CA5B-4951-9EA2-07BBC4EF4D0D}" srcOrd="27" destOrd="0" presId="urn:microsoft.com/office/officeart/2005/8/layout/list1"/>
    <dgm:cxn modelId="{05497229-5378-4C5D-8CEB-6F0D2CA52525}" type="presParOf" srcId="{FA11E014-E375-4DA9-8735-072161C00694}" destId="{30323D63-3535-4863-83C9-0B3049FFCC56}" srcOrd="28" destOrd="0" presId="urn:microsoft.com/office/officeart/2005/8/layout/list1"/>
    <dgm:cxn modelId="{7619B0B6-96C8-49DE-AD3D-0EB3C6BDD21B}" type="presParOf" srcId="{30323D63-3535-4863-83C9-0B3049FFCC56}" destId="{47A6012B-2892-432E-B07B-5D1C0DA8B93D}" srcOrd="0" destOrd="0" presId="urn:microsoft.com/office/officeart/2005/8/layout/list1"/>
    <dgm:cxn modelId="{DC795B3F-184D-4E87-90C5-F18B86EB8A29}" type="presParOf" srcId="{30323D63-3535-4863-83C9-0B3049FFCC56}" destId="{FB78D27C-9A6A-4407-92BE-C9AA97C480FD}" srcOrd="1" destOrd="0" presId="urn:microsoft.com/office/officeart/2005/8/layout/list1"/>
    <dgm:cxn modelId="{2E41D107-FB0B-4262-86D4-5A87BBBE03CD}" type="presParOf" srcId="{FA11E014-E375-4DA9-8735-072161C00694}" destId="{D5C2E94E-C201-4E7D-AD91-9578D15055C6}" srcOrd="29" destOrd="0" presId="urn:microsoft.com/office/officeart/2005/8/layout/list1"/>
    <dgm:cxn modelId="{BBA65765-10F2-4767-BA44-B6BB715ABE68}" type="presParOf" srcId="{FA11E014-E375-4DA9-8735-072161C00694}" destId="{08EF4E31-6D80-4280-AEA8-DDB068CB0DF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61A6D-CAC7-4776-BABA-C35FC896C8A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3959887-E856-48FD-870D-ECF83B99620F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l-GR" sz="4000" b="1" dirty="0">
              <a:latin typeface="Trebuchet MS" panose="020B0603020202020204" pitchFamily="34" charset="0"/>
            </a:rPr>
            <a:t>ΣΤΑΔΙΟ Α</a:t>
          </a:r>
        </a:p>
      </dgm:t>
    </dgm:pt>
    <dgm:pt modelId="{9EB7C9A0-D5E4-4598-8FEF-6A2E5B48E670}" type="parTrans" cxnId="{FA917E51-2072-41F3-951F-C6D20170BE82}">
      <dgm:prSet/>
      <dgm:spPr/>
      <dgm:t>
        <a:bodyPr/>
        <a:lstStyle/>
        <a:p>
          <a:endParaRPr lang="el-GR"/>
        </a:p>
      </dgm:t>
    </dgm:pt>
    <dgm:pt modelId="{F863C999-6FE2-4250-8434-A04E57023493}" type="sibTrans" cxnId="{FA917E51-2072-41F3-951F-C6D20170BE82}">
      <dgm:prSet/>
      <dgm:spPr/>
      <dgm:t>
        <a:bodyPr/>
        <a:lstStyle/>
        <a:p>
          <a:endParaRPr lang="el-GR"/>
        </a:p>
      </dgm:t>
    </dgm:pt>
    <dgm:pt modelId="{5BC859F3-B88D-4268-BC1C-99C0222A8AEF}">
      <dgm:prSet phldrT="[Κείμενο]" custT="1"/>
      <dgm:spPr/>
      <dgm:t>
        <a:bodyPr/>
        <a:lstStyle/>
        <a:p>
          <a:pPr marL="0" indent="0">
            <a:buNone/>
          </a:pPr>
          <a:r>
            <a:rPr lang="el-GR" sz="5400" dirty="0">
              <a:solidFill>
                <a:srgbClr val="00BFE9"/>
              </a:solidFill>
              <a:latin typeface="Trebuchet MS" panose="020B0603020202020204" pitchFamily="34" charset="0"/>
            </a:rPr>
            <a:t>Έλεγχος Πληρότητας και Επιλεξιμότητας Πρότασης </a:t>
          </a:r>
        </a:p>
      </dgm:t>
    </dgm:pt>
    <dgm:pt modelId="{589C743B-6627-4661-A3A2-73A4E3C8A38B}" type="parTrans" cxnId="{655A241D-2EA0-41CB-BD75-D65A495C2C3B}">
      <dgm:prSet/>
      <dgm:spPr/>
      <dgm:t>
        <a:bodyPr/>
        <a:lstStyle/>
        <a:p>
          <a:endParaRPr lang="el-GR"/>
        </a:p>
      </dgm:t>
    </dgm:pt>
    <dgm:pt modelId="{1C2851F8-FDB3-46B3-9957-DD407334D736}" type="sibTrans" cxnId="{655A241D-2EA0-41CB-BD75-D65A495C2C3B}">
      <dgm:prSet/>
      <dgm:spPr/>
      <dgm:t>
        <a:bodyPr/>
        <a:lstStyle/>
        <a:p>
          <a:endParaRPr lang="el-GR"/>
        </a:p>
      </dgm:t>
    </dgm:pt>
    <dgm:pt modelId="{2A3A18F6-62CC-4B55-8FFF-8B9F0868DA32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l-GR" sz="4000" b="1" dirty="0">
              <a:latin typeface="Trebuchet MS" panose="020B0603020202020204" pitchFamily="34" charset="0"/>
            </a:rPr>
            <a:t>ΣΤΑΔΙΟ Β</a:t>
          </a:r>
        </a:p>
      </dgm:t>
    </dgm:pt>
    <dgm:pt modelId="{AC63F68A-25CE-404E-80C2-6D76476146BC}" type="parTrans" cxnId="{805EFE00-A096-4E8A-B2D9-91CFD6CBD114}">
      <dgm:prSet/>
      <dgm:spPr/>
      <dgm:t>
        <a:bodyPr/>
        <a:lstStyle/>
        <a:p>
          <a:endParaRPr lang="el-GR"/>
        </a:p>
      </dgm:t>
    </dgm:pt>
    <dgm:pt modelId="{4191A64C-677A-4FAA-B230-9101AEACEE8F}" type="sibTrans" cxnId="{805EFE00-A096-4E8A-B2D9-91CFD6CBD114}">
      <dgm:prSet/>
      <dgm:spPr/>
      <dgm:t>
        <a:bodyPr/>
        <a:lstStyle/>
        <a:p>
          <a:endParaRPr lang="el-GR"/>
        </a:p>
      </dgm:t>
    </dgm:pt>
    <dgm:pt modelId="{4DAB646E-C3B1-48EC-83B3-1D57A830EF4B}">
      <dgm:prSet phldrT="[Κείμενο]" custT="1"/>
      <dgm:spPr/>
      <dgm:t>
        <a:bodyPr/>
        <a:lstStyle/>
        <a:p>
          <a:pPr marL="0" indent="0">
            <a:buNone/>
          </a:pPr>
          <a:r>
            <a:rPr lang="el-GR" sz="5400" kern="1200" dirty="0">
              <a:solidFill>
                <a:srgbClr val="00BFE9"/>
              </a:solidFill>
              <a:latin typeface="Trebuchet MS" panose="020B0603020202020204" pitchFamily="34" charset="0"/>
              <a:ea typeface="+mn-ea"/>
              <a:cs typeface="+mn-cs"/>
            </a:rPr>
            <a:t>Αξιολόγηση των προτάσεων ανά Κριτήριο και Ομάδα Κριτηρίων</a:t>
          </a:r>
        </a:p>
      </dgm:t>
    </dgm:pt>
    <dgm:pt modelId="{1DDA8813-53FB-4F05-B9F7-055EAD60697C}" type="parTrans" cxnId="{320587C5-FC88-4D37-841A-D1F3FED1ABDC}">
      <dgm:prSet/>
      <dgm:spPr/>
      <dgm:t>
        <a:bodyPr/>
        <a:lstStyle/>
        <a:p>
          <a:endParaRPr lang="el-GR"/>
        </a:p>
      </dgm:t>
    </dgm:pt>
    <dgm:pt modelId="{48917398-E20A-453D-AD88-8F25EA4F149B}" type="sibTrans" cxnId="{320587C5-FC88-4D37-841A-D1F3FED1ABDC}">
      <dgm:prSet/>
      <dgm:spPr/>
      <dgm:t>
        <a:bodyPr/>
        <a:lstStyle/>
        <a:p>
          <a:endParaRPr lang="el-GR"/>
        </a:p>
      </dgm:t>
    </dgm:pt>
    <dgm:pt modelId="{64247314-0268-4B06-AA2C-423D9E7B5AE8}" type="pres">
      <dgm:prSet presAssocID="{B5661A6D-CAC7-4776-BABA-C35FC896C8AD}" presName="linearFlow" presStyleCnt="0">
        <dgm:presLayoutVars>
          <dgm:dir/>
          <dgm:animLvl val="lvl"/>
          <dgm:resizeHandles val="exact"/>
        </dgm:presLayoutVars>
      </dgm:prSet>
      <dgm:spPr/>
    </dgm:pt>
    <dgm:pt modelId="{E973F54C-F595-4C69-9B47-3E0D92133C84}" type="pres">
      <dgm:prSet presAssocID="{13959887-E856-48FD-870D-ECF83B99620F}" presName="composite" presStyleCnt="0"/>
      <dgm:spPr/>
    </dgm:pt>
    <dgm:pt modelId="{3773296F-52E7-4024-8E90-3D032F076ABE}" type="pres">
      <dgm:prSet presAssocID="{13959887-E856-48FD-870D-ECF83B99620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3C09C39-F610-439D-B416-C91372503677}" type="pres">
      <dgm:prSet presAssocID="{13959887-E856-48FD-870D-ECF83B99620F}" presName="descendantText" presStyleLbl="alignAcc1" presStyleIdx="0" presStyleCnt="2" custLinFactNeighborX="141" custLinFactNeighborY="-21276">
        <dgm:presLayoutVars>
          <dgm:bulletEnabled val="1"/>
        </dgm:presLayoutVars>
      </dgm:prSet>
      <dgm:spPr/>
    </dgm:pt>
    <dgm:pt modelId="{91C08236-C7B8-4538-90C2-656CE6E1BA33}" type="pres">
      <dgm:prSet presAssocID="{F863C999-6FE2-4250-8434-A04E57023493}" presName="sp" presStyleCnt="0"/>
      <dgm:spPr/>
    </dgm:pt>
    <dgm:pt modelId="{72DEEA14-ED2A-437A-A142-A86B7C96A2B8}" type="pres">
      <dgm:prSet presAssocID="{2A3A18F6-62CC-4B55-8FFF-8B9F0868DA32}" presName="composite" presStyleCnt="0"/>
      <dgm:spPr/>
    </dgm:pt>
    <dgm:pt modelId="{FF1BC400-B7C2-4B61-B0C8-70893EE605F7}" type="pres">
      <dgm:prSet presAssocID="{2A3A18F6-62CC-4B55-8FFF-8B9F0868DA3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2BCB72C0-2ED6-4384-A7AA-E8718AF2EC66}" type="pres">
      <dgm:prSet presAssocID="{2A3A18F6-62CC-4B55-8FFF-8B9F0868DA32}" presName="descendantText" presStyleLbl="alignAcc1" presStyleIdx="1" presStyleCnt="2" custLinFactNeighborX="3336" custLinFactNeighborY="1338">
        <dgm:presLayoutVars>
          <dgm:bulletEnabled val="1"/>
        </dgm:presLayoutVars>
      </dgm:prSet>
      <dgm:spPr/>
    </dgm:pt>
  </dgm:ptLst>
  <dgm:cxnLst>
    <dgm:cxn modelId="{805EFE00-A096-4E8A-B2D9-91CFD6CBD114}" srcId="{B5661A6D-CAC7-4776-BABA-C35FC896C8AD}" destId="{2A3A18F6-62CC-4B55-8FFF-8B9F0868DA32}" srcOrd="1" destOrd="0" parTransId="{AC63F68A-25CE-404E-80C2-6D76476146BC}" sibTransId="{4191A64C-677A-4FAA-B230-9101AEACEE8F}"/>
    <dgm:cxn modelId="{153C8C02-97DF-440F-88F3-B88D32C53108}" type="presOf" srcId="{5BC859F3-B88D-4268-BC1C-99C0222A8AEF}" destId="{73C09C39-F610-439D-B416-C91372503677}" srcOrd="0" destOrd="0" presId="urn:microsoft.com/office/officeart/2005/8/layout/chevron2"/>
    <dgm:cxn modelId="{655A241D-2EA0-41CB-BD75-D65A495C2C3B}" srcId="{13959887-E856-48FD-870D-ECF83B99620F}" destId="{5BC859F3-B88D-4268-BC1C-99C0222A8AEF}" srcOrd="0" destOrd="0" parTransId="{589C743B-6627-4661-A3A2-73A4E3C8A38B}" sibTransId="{1C2851F8-FDB3-46B3-9957-DD407334D736}"/>
    <dgm:cxn modelId="{AC21BD37-EAFD-49AA-9D79-17DC07C33303}" type="presOf" srcId="{13959887-E856-48FD-870D-ECF83B99620F}" destId="{3773296F-52E7-4024-8E90-3D032F076ABE}" srcOrd="0" destOrd="0" presId="urn:microsoft.com/office/officeart/2005/8/layout/chevron2"/>
    <dgm:cxn modelId="{A793BF48-D485-46FF-BD81-710A6EC52F0A}" type="presOf" srcId="{4DAB646E-C3B1-48EC-83B3-1D57A830EF4B}" destId="{2BCB72C0-2ED6-4384-A7AA-E8718AF2EC66}" srcOrd="0" destOrd="0" presId="urn:microsoft.com/office/officeart/2005/8/layout/chevron2"/>
    <dgm:cxn modelId="{FA917E51-2072-41F3-951F-C6D20170BE82}" srcId="{B5661A6D-CAC7-4776-BABA-C35FC896C8AD}" destId="{13959887-E856-48FD-870D-ECF83B99620F}" srcOrd="0" destOrd="0" parTransId="{9EB7C9A0-D5E4-4598-8FEF-6A2E5B48E670}" sibTransId="{F863C999-6FE2-4250-8434-A04E57023493}"/>
    <dgm:cxn modelId="{E5B7CF98-11BD-47A2-983C-6213150D1A3C}" type="presOf" srcId="{B5661A6D-CAC7-4776-BABA-C35FC896C8AD}" destId="{64247314-0268-4B06-AA2C-423D9E7B5AE8}" srcOrd="0" destOrd="0" presId="urn:microsoft.com/office/officeart/2005/8/layout/chevron2"/>
    <dgm:cxn modelId="{320587C5-FC88-4D37-841A-D1F3FED1ABDC}" srcId="{2A3A18F6-62CC-4B55-8FFF-8B9F0868DA32}" destId="{4DAB646E-C3B1-48EC-83B3-1D57A830EF4B}" srcOrd="0" destOrd="0" parTransId="{1DDA8813-53FB-4F05-B9F7-055EAD60697C}" sibTransId="{48917398-E20A-453D-AD88-8F25EA4F149B}"/>
    <dgm:cxn modelId="{865977D0-8B31-465E-8864-482484EB2A8D}" type="presOf" srcId="{2A3A18F6-62CC-4B55-8FFF-8B9F0868DA32}" destId="{FF1BC400-B7C2-4B61-B0C8-70893EE605F7}" srcOrd="0" destOrd="0" presId="urn:microsoft.com/office/officeart/2005/8/layout/chevron2"/>
    <dgm:cxn modelId="{E96C6057-49CE-489A-A1C7-11FE423D87EC}" type="presParOf" srcId="{64247314-0268-4B06-AA2C-423D9E7B5AE8}" destId="{E973F54C-F595-4C69-9B47-3E0D92133C84}" srcOrd="0" destOrd="0" presId="urn:microsoft.com/office/officeart/2005/8/layout/chevron2"/>
    <dgm:cxn modelId="{CD5C7C18-9CC4-4A9A-8155-CB237FF5ED91}" type="presParOf" srcId="{E973F54C-F595-4C69-9B47-3E0D92133C84}" destId="{3773296F-52E7-4024-8E90-3D032F076ABE}" srcOrd="0" destOrd="0" presId="urn:microsoft.com/office/officeart/2005/8/layout/chevron2"/>
    <dgm:cxn modelId="{3E159261-4637-4447-B0D6-1EAF12C5259A}" type="presParOf" srcId="{E973F54C-F595-4C69-9B47-3E0D92133C84}" destId="{73C09C39-F610-439D-B416-C91372503677}" srcOrd="1" destOrd="0" presId="urn:microsoft.com/office/officeart/2005/8/layout/chevron2"/>
    <dgm:cxn modelId="{3036C972-1983-4B81-81B5-D58BDF51613C}" type="presParOf" srcId="{64247314-0268-4B06-AA2C-423D9E7B5AE8}" destId="{91C08236-C7B8-4538-90C2-656CE6E1BA33}" srcOrd="1" destOrd="0" presId="urn:microsoft.com/office/officeart/2005/8/layout/chevron2"/>
    <dgm:cxn modelId="{4B7AE80E-4F10-4E33-82A0-A77AB9D0DDD7}" type="presParOf" srcId="{64247314-0268-4B06-AA2C-423D9E7B5AE8}" destId="{72DEEA14-ED2A-437A-A142-A86B7C96A2B8}" srcOrd="2" destOrd="0" presId="urn:microsoft.com/office/officeart/2005/8/layout/chevron2"/>
    <dgm:cxn modelId="{0349B519-2EF7-4813-A276-25F5FE887E57}" type="presParOf" srcId="{72DEEA14-ED2A-437A-A142-A86B7C96A2B8}" destId="{FF1BC400-B7C2-4B61-B0C8-70893EE605F7}" srcOrd="0" destOrd="0" presId="urn:microsoft.com/office/officeart/2005/8/layout/chevron2"/>
    <dgm:cxn modelId="{E87D3D9C-B9F2-45C0-88D0-09D660FA1633}" type="presParOf" srcId="{72DEEA14-ED2A-437A-A142-A86B7C96A2B8}" destId="{2BCB72C0-2ED6-4384-A7AA-E8718AF2EC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9973B6-C8A9-4449-BD5D-0AF90C0D3F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1116A22-E3C2-45FA-8A9E-7F29131EEE4A}">
      <dgm:prSet phldrT="[Κείμενο]" custT="1"/>
      <dgm:spPr/>
      <dgm:t>
        <a:bodyPr/>
        <a:lstStyle/>
        <a:p>
          <a:r>
            <a:rPr lang="el-GR" sz="4000" b="1" dirty="0">
              <a:effectLst/>
              <a:latin typeface="Trebuchet MS" panose="020B0603020202020204" pitchFamily="34" charset="0"/>
              <a:ea typeface="Calibri" panose="020F0502020204030204" pitchFamily="34" charset="0"/>
            </a:rPr>
            <a:t>Λίστα Ελέγχου Πληρότητας και Επιλεξιμότητας Πράξης</a:t>
          </a:r>
          <a:endParaRPr lang="el-GR" sz="4000" b="1" dirty="0">
            <a:latin typeface="Trebuchet MS" panose="020B0603020202020204" pitchFamily="34" charset="0"/>
          </a:endParaRPr>
        </a:p>
      </dgm:t>
    </dgm:pt>
    <dgm:pt modelId="{568DCB8D-A7E5-4C11-B57E-3A12AE6E05DD}" type="parTrans" cxnId="{38F03CDA-0FDE-4955-BC7B-6BE580586E46}">
      <dgm:prSet/>
      <dgm:spPr/>
      <dgm:t>
        <a:bodyPr/>
        <a:lstStyle/>
        <a:p>
          <a:endParaRPr lang="el-GR"/>
        </a:p>
      </dgm:t>
    </dgm:pt>
    <dgm:pt modelId="{F1762323-7032-46B9-B6A9-4A718E7596A2}" type="sibTrans" cxnId="{38F03CDA-0FDE-4955-BC7B-6BE580586E46}">
      <dgm:prSet/>
      <dgm:spPr/>
      <dgm:t>
        <a:bodyPr/>
        <a:lstStyle/>
        <a:p>
          <a:endParaRPr lang="el-GR"/>
        </a:p>
      </dgm:t>
    </dgm:pt>
    <dgm:pt modelId="{668378E3-69B8-498B-9E7F-04A5AAAEA16A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Δικαιούχος που εμπίπτει στην Πρόσκληση </a:t>
          </a:r>
        </a:p>
      </dgm:t>
    </dgm:pt>
    <dgm:pt modelId="{A6EE01C2-12A2-4A09-9947-F7A34E14A3D4}" type="parTrans" cxnId="{D1FF222D-25AD-4ADC-AD6F-E5D17C7ECF9A}">
      <dgm:prSet/>
      <dgm:spPr/>
      <dgm:t>
        <a:bodyPr/>
        <a:lstStyle/>
        <a:p>
          <a:endParaRPr lang="el-GR"/>
        </a:p>
      </dgm:t>
    </dgm:pt>
    <dgm:pt modelId="{BCD55A33-9F1A-4385-80F3-02F99FE63023}" type="sibTrans" cxnId="{D1FF222D-25AD-4ADC-AD6F-E5D17C7ECF9A}">
      <dgm:prSet/>
      <dgm:spPr/>
      <dgm:t>
        <a:bodyPr/>
        <a:lstStyle/>
        <a:p>
          <a:endParaRPr lang="el-GR"/>
        </a:p>
      </dgm:t>
    </dgm:pt>
    <dgm:pt modelId="{66ADFA60-5353-4F5D-BC86-63A756E9C23F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Τυπική πληρότητα της υποβαλλόμενης πρότασης</a:t>
          </a:r>
        </a:p>
      </dgm:t>
    </dgm:pt>
    <dgm:pt modelId="{B963BC4B-5D52-4A1B-8CBA-954DC0504E9C}" type="parTrans" cxnId="{81CC2F20-847D-4691-A5C7-B2E920955E6C}">
      <dgm:prSet/>
      <dgm:spPr/>
      <dgm:t>
        <a:bodyPr/>
        <a:lstStyle/>
        <a:p>
          <a:endParaRPr lang="el-GR"/>
        </a:p>
      </dgm:t>
    </dgm:pt>
    <dgm:pt modelId="{A827F300-BA82-4D86-BADD-992E538D9A62}" type="sibTrans" cxnId="{81CC2F20-847D-4691-A5C7-B2E920955E6C}">
      <dgm:prSet/>
      <dgm:spPr/>
      <dgm:t>
        <a:bodyPr/>
        <a:lstStyle/>
        <a:p>
          <a:endParaRPr lang="el-GR"/>
        </a:p>
      </dgm:t>
    </dgm:pt>
    <dgm:pt modelId="{89D96FEA-5B16-4074-8D23-A298AB89C0DF}">
      <dgm:prSet phldrT="[Κείμενο]" custT="1"/>
      <dgm:spPr>
        <a:solidFill>
          <a:srgbClr val="7EC352"/>
        </a:solidFill>
      </dgm:spPr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Η Πράξη εμπίπτει </a:t>
          </a:r>
        </a:p>
        <a:p>
          <a:pPr algn="l">
            <a:buFont typeface="Wingdings" panose="05000000000000000000" pitchFamily="2" charset="2"/>
            <a:buChar char="§"/>
          </a:pPr>
          <a:r>
            <a:rPr lang="en-US" sz="2800" b="1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στον Στόχο Πολιτικής </a:t>
          </a:r>
        </a:p>
        <a:p>
          <a:pPr algn="l">
            <a:buSzPct val="98000"/>
            <a:buFont typeface="Trebuchet MS" panose="020B0603020202020204" pitchFamily="34" charset="0"/>
            <a:buNone/>
          </a:pPr>
          <a:r>
            <a:rPr lang="en-US" sz="2800" b="1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στην Προτεραιότητα </a:t>
          </a:r>
        </a:p>
        <a:p>
          <a:pPr algn="l">
            <a:buFont typeface="Wingdings" panose="05000000000000000000" pitchFamily="2" charset="2"/>
            <a:buNone/>
          </a:pPr>
          <a:r>
            <a:rPr lang="en-US" sz="2800" b="1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στους Ειδικούς Στόχους </a:t>
          </a:r>
        </a:p>
        <a:p>
          <a:pPr algn="l">
            <a:buFont typeface="Wingdings" panose="05000000000000000000" pitchFamily="2" charset="2"/>
            <a:buNone/>
          </a:pPr>
          <a:r>
            <a:rPr lang="en-US" sz="2800" b="1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στα Πεδία Παρέμβασης </a:t>
          </a:r>
        </a:p>
        <a:p>
          <a:pPr algn="l">
            <a:buFont typeface="Wingdings" panose="05000000000000000000" pitchFamily="2" charset="2"/>
            <a:buNone/>
          </a:pPr>
          <a:r>
            <a:rPr lang="en-US" sz="2800" b="1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στους τύπους των δράσεων </a:t>
          </a:r>
        </a:p>
        <a:p>
          <a:pPr algn="l">
            <a:buFont typeface="Wingdings" panose="05000000000000000000" pitchFamily="2" charset="2"/>
            <a:buNone/>
          </a:pPr>
          <a:r>
            <a:rPr lang="en-US" sz="2800" b="1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στους όρους της Πρόσκλησης</a:t>
          </a:r>
        </a:p>
      </dgm:t>
    </dgm:pt>
    <dgm:pt modelId="{035A547B-4883-432D-95BA-7A5B06FDAAB3}" type="parTrans" cxnId="{9006DAF5-9F8A-4AE5-9095-8E11C54AB720}">
      <dgm:prSet/>
      <dgm:spPr/>
      <dgm:t>
        <a:bodyPr/>
        <a:lstStyle/>
        <a:p>
          <a:endParaRPr lang="el-GR"/>
        </a:p>
      </dgm:t>
    </dgm:pt>
    <dgm:pt modelId="{444B7A7A-9F8C-455C-B1DA-4244CD860E3D}" type="sibTrans" cxnId="{9006DAF5-9F8A-4AE5-9095-8E11C54AB720}">
      <dgm:prSet/>
      <dgm:spPr/>
      <dgm:t>
        <a:bodyPr/>
        <a:lstStyle/>
        <a:p>
          <a:endParaRPr lang="el-GR"/>
        </a:p>
      </dgm:t>
    </dgm:pt>
    <dgm:pt modelId="{BF26B198-805F-4C2C-919C-473B145AB2DC}">
      <dgm:prSet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Μη επικάλυψη των χορηγουμένων χρηματοδοτήσεων (CEF, TAA, ΠΠ </a:t>
          </a:r>
          <a:r>
            <a:rPr lang="el-GR" sz="2800" b="1" dirty="0" err="1">
              <a:solidFill>
                <a:srgbClr val="0D4F8C"/>
              </a:solidFill>
              <a:latin typeface="Trebuchet MS" panose="020B0603020202020204" pitchFamily="34" charset="0"/>
            </a:rPr>
            <a:t>κλπ</a:t>
          </a:r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)</a:t>
          </a:r>
        </a:p>
      </dgm:t>
    </dgm:pt>
    <dgm:pt modelId="{04BAC392-A7B9-4A3A-B827-7A2D47A4E00C}" type="parTrans" cxnId="{8B644DE3-2DFB-41A2-A963-A7B658BA9514}">
      <dgm:prSet/>
      <dgm:spPr/>
      <dgm:t>
        <a:bodyPr/>
        <a:lstStyle/>
        <a:p>
          <a:endParaRPr lang="el-GR"/>
        </a:p>
      </dgm:t>
    </dgm:pt>
    <dgm:pt modelId="{A5EF08B6-8D51-4235-8E65-B94555244E31}" type="sibTrans" cxnId="{8B644DE3-2DFB-41A2-A963-A7B658BA9514}">
      <dgm:prSet/>
      <dgm:spPr/>
      <dgm:t>
        <a:bodyPr/>
        <a:lstStyle/>
        <a:p>
          <a:endParaRPr lang="el-GR"/>
        </a:p>
      </dgm:t>
    </dgm:pt>
    <dgm:pt modelId="{ACED3965-257E-42B9-BA5A-E18193E98808}">
      <dgm:prSet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Υποβολή αποφάσεων των αρμόδιων ή και συλλογικών οργάνων του δικαιούχου ή άλλων αρμοδίων οργάνων</a:t>
          </a:r>
        </a:p>
      </dgm:t>
    </dgm:pt>
    <dgm:pt modelId="{37631FEF-CCF4-435A-98FD-EC3102A9207E}" type="parTrans" cxnId="{E9522A1E-1EB9-4D2A-A731-102C05188B14}">
      <dgm:prSet/>
      <dgm:spPr/>
      <dgm:t>
        <a:bodyPr/>
        <a:lstStyle/>
        <a:p>
          <a:endParaRPr lang="el-GR"/>
        </a:p>
      </dgm:t>
    </dgm:pt>
    <dgm:pt modelId="{2D1AB9F8-0454-40C8-A98C-32A55B105644}" type="sibTrans" cxnId="{E9522A1E-1EB9-4D2A-A731-102C05188B14}">
      <dgm:prSet/>
      <dgm:spPr/>
      <dgm:t>
        <a:bodyPr/>
        <a:lstStyle/>
        <a:p>
          <a:endParaRPr lang="el-GR"/>
        </a:p>
      </dgm:t>
    </dgm:pt>
    <dgm:pt modelId="{0C202F1F-B67D-4FBB-A14B-B7D7BBDA1B9E}" type="pres">
      <dgm:prSet presAssocID="{039973B6-C8A9-4449-BD5D-0AF90C0D3F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AB30B8-6CF5-4626-9311-6B865ACEAB61}" type="pres">
      <dgm:prSet presAssocID="{B1116A22-E3C2-45FA-8A9E-7F29131EEE4A}" presName="hierRoot1" presStyleCnt="0">
        <dgm:presLayoutVars>
          <dgm:hierBranch val="init"/>
        </dgm:presLayoutVars>
      </dgm:prSet>
      <dgm:spPr/>
    </dgm:pt>
    <dgm:pt modelId="{6AB5691F-6E0B-4A65-B553-51FE8DB72533}" type="pres">
      <dgm:prSet presAssocID="{B1116A22-E3C2-45FA-8A9E-7F29131EEE4A}" presName="rootComposite1" presStyleCnt="0"/>
      <dgm:spPr/>
    </dgm:pt>
    <dgm:pt modelId="{8A5B6DA0-2485-40F3-A84E-CFB6A021AE44}" type="pres">
      <dgm:prSet presAssocID="{B1116A22-E3C2-45FA-8A9E-7F29131EEE4A}" presName="rootText1" presStyleLbl="node0" presStyleIdx="0" presStyleCnt="1" custScaleX="436318" custScaleY="58493" custLinFactNeighborX="-10215" custLinFactNeighborY="-23647">
        <dgm:presLayoutVars>
          <dgm:chPref val="3"/>
        </dgm:presLayoutVars>
      </dgm:prSet>
      <dgm:spPr/>
    </dgm:pt>
    <dgm:pt modelId="{6B197B36-448D-4EA5-A93D-5D8858F7D11C}" type="pres">
      <dgm:prSet presAssocID="{B1116A22-E3C2-45FA-8A9E-7F29131EEE4A}" presName="rootConnector1" presStyleLbl="node1" presStyleIdx="0" presStyleCnt="0"/>
      <dgm:spPr/>
    </dgm:pt>
    <dgm:pt modelId="{161D0011-4A36-49A5-BA88-7EB0A37A4387}" type="pres">
      <dgm:prSet presAssocID="{B1116A22-E3C2-45FA-8A9E-7F29131EEE4A}" presName="hierChild2" presStyleCnt="0"/>
      <dgm:spPr/>
    </dgm:pt>
    <dgm:pt modelId="{95EDFDB9-E9CB-47A2-99C2-81061F13AF20}" type="pres">
      <dgm:prSet presAssocID="{A6EE01C2-12A2-4A09-9947-F7A34E14A3D4}" presName="Name37" presStyleLbl="parChTrans1D2" presStyleIdx="0" presStyleCnt="5"/>
      <dgm:spPr/>
    </dgm:pt>
    <dgm:pt modelId="{7336B848-F15A-4D21-B624-649FEBAB60C2}" type="pres">
      <dgm:prSet presAssocID="{668378E3-69B8-498B-9E7F-04A5AAAEA16A}" presName="hierRoot2" presStyleCnt="0">
        <dgm:presLayoutVars>
          <dgm:hierBranch val="init"/>
        </dgm:presLayoutVars>
      </dgm:prSet>
      <dgm:spPr/>
    </dgm:pt>
    <dgm:pt modelId="{7D4C03EE-1B45-4307-9C69-5B83628C16CC}" type="pres">
      <dgm:prSet presAssocID="{668378E3-69B8-498B-9E7F-04A5AAAEA16A}" presName="rootComposite" presStyleCnt="0"/>
      <dgm:spPr/>
    </dgm:pt>
    <dgm:pt modelId="{BF9FD175-EB6C-47A0-B45D-42CE7858F497}" type="pres">
      <dgm:prSet presAssocID="{668378E3-69B8-498B-9E7F-04A5AAAEA16A}" presName="rootText" presStyleLbl="node2" presStyleIdx="0" presStyleCnt="5" custScaleX="69298" custScaleY="269190">
        <dgm:presLayoutVars>
          <dgm:chPref val="3"/>
        </dgm:presLayoutVars>
      </dgm:prSet>
      <dgm:spPr/>
    </dgm:pt>
    <dgm:pt modelId="{E63B1994-9D56-49FF-B085-B4BB91F5F6BD}" type="pres">
      <dgm:prSet presAssocID="{668378E3-69B8-498B-9E7F-04A5AAAEA16A}" presName="rootConnector" presStyleLbl="node2" presStyleIdx="0" presStyleCnt="5"/>
      <dgm:spPr/>
    </dgm:pt>
    <dgm:pt modelId="{6DB7F606-7618-4BC9-984D-FDF872871A0A}" type="pres">
      <dgm:prSet presAssocID="{668378E3-69B8-498B-9E7F-04A5AAAEA16A}" presName="hierChild4" presStyleCnt="0"/>
      <dgm:spPr/>
    </dgm:pt>
    <dgm:pt modelId="{C7BE826E-E496-4A18-917F-8BA783AE86C4}" type="pres">
      <dgm:prSet presAssocID="{668378E3-69B8-498B-9E7F-04A5AAAEA16A}" presName="hierChild5" presStyleCnt="0"/>
      <dgm:spPr/>
    </dgm:pt>
    <dgm:pt modelId="{A2CEF4E5-D962-4EAE-8AFB-114B1C7FA9D6}" type="pres">
      <dgm:prSet presAssocID="{B963BC4B-5D52-4A1B-8CBA-954DC0504E9C}" presName="Name37" presStyleLbl="parChTrans1D2" presStyleIdx="1" presStyleCnt="5"/>
      <dgm:spPr/>
    </dgm:pt>
    <dgm:pt modelId="{1E5ACC7E-2787-479F-92A5-E821D60EAF18}" type="pres">
      <dgm:prSet presAssocID="{66ADFA60-5353-4F5D-BC86-63A756E9C23F}" presName="hierRoot2" presStyleCnt="0">
        <dgm:presLayoutVars>
          <dgm:hierBranch val="init"/>
        </dgm:presLayoutVars>
      </dgm:prSet>
      <dgm:spPr/>
    </dgm:pt>
    <dgm:pt modelId="{27B431DB-437D-4B19-913E-50B4EA048BEE}" type="pres">
      <dgm:prSet presAssocID="{66ADFA60-5353-4F5D-BC86-63A756E9C23F}" presName="rootComposite" presStyleCnt="0"/>
      <dgm:spPr/>
    </dgm:pt>
    <dgm:pt modelId="{302744F5-ED27-489B-BF6E-5E222027A373}" type="pres">
      <dgm:prSet presAssocID="{66ADFA60-5353-4F5D-BC86-63A756E9C23F}" presName="rootText" presStyleLbl="node2" presStyleIdx="1" presStyleCnt="5" custScaleX="89602" custScaleY="268401">
        <dgm:presLayoutVars>
          <dgm:chPref val="3"/>
        </dgm:presLayoutVars>
      </dgm:prSet>
      <dgm:spPr/>
    </dgm:pt>
    <dgm:pt modelId="{A505D389-7194-48EC-A67F-00D6D108737C}" type="pres">
      <dgm:prSet presAssocID="{66ADFA60-5353-4F5D-BC86-63A756E9C23F}" presName="rootConnector" presStyleLbl="node2" presStyleIdx="1" presStyleCnt="5"/>
      <dgm:spPr/>
    </dgm:pt>
    <dgm:pt modelId="{7CAFE44E-6519-4B45-AF5F-167F8D04E754}" type="pres">
      <dgm:prSet presAssocID="{66ADFA60-5353-4F5D-BC86-63A756E9C23F}" presName="hierChild4" presStyleCnt="0"/>
      <dgm:spPr/>
    </dgm:pt>
    <dgm:pt modelId="{E18797DF-CFFB-4286-80F6-F4DD1A52AD72}" type="pres">
      <dgm:prSet presAssocID="{66ADFA60-5353-4F5D-BC86-63A756E9C23F}" presName="hierChild5" presStyleCnt="0"/>
      <dgm:spPr/>
    </dgm:pt>
    <dgm:pt modelId="{7E5A444C-5145-40D6-821E-D8356C4A2008}" type="pres">
      <dgm:prSet presAssocID="{035A547B-4883-432D-95BA-7A5B06FDAAB3}" presName="Name37" presStyleLbl="parChTrans1D2" presStyleIdx="2" presStyleCnt="5"/>
      <dgm:spPr/>
    </dgm:pt>
    <dgm:pt modelId="{FA1F1D79-D5EA-49DE-9905-C2FD88BE6628}" type="pres">
      <dgm:prSet presAssocID="{89D96FEA-5B16-4074-8D23-A298AB89C0DF}" presName="hierRoot2" presStyleCnt="0">
        <dgm:presLayoutVars>
          <dgm:hierBranch val="init"/>
        </dgm:presLayoutVars>
      </dgm:prSet>
      <dgm:spPr/>
    </dgm:pt>
    <dgm:pt modelId="{68A81744-8490-413D-8601-B46DAA01F5BB}" type="pres">
      <dgm:prSet presAssocID="{89D96FEA-5B16-4074-8D23-A298AB89C0DF}" presName="rootComposite" presStyleCnt="0"/>
      <dgm:spPr/>
    </dgm:pt>
    <dgm:pt modelId="{8C9EDA53-EAAB-437B-9F06-8DB88840429B}" type="pres">
      <dgm:prSet presAssocID="{89D96FEA-5B16-4074-8D23-A298AB89C0DF}" presName="rootText" presStyleLbl="node2" presStyleIdx="2" presStyleCnt="5" custScaleX="165891" custScaleY="264795">
        <dgm:presLayoutVars>
          <dgm:chPref val="3"/>
        </dgm:presLayoutVars>
      </dgm:prSet>
      <dgm:spPr/>
    </dgm:pt>
    <dgm:pt modelId="{3B03A74A-233F-4407-B970-1696E0F1298B}" type="pres">
      <dgm:prSet presAssocID="{89D96FEA-5B16-4074-8D23-A298AB89C0DF}" presName="rootConnector" presStyleLbl="node2" presStyleIdx="2" presStyleCnt="5"/>
      <dgm:spPr/>
    </dgm:pt>
    <dgm:pt modelId="{8C0D797A-DED7-4532-9463-F5B7CD21964F}" type="pres">
      <dgm:prSet presAssocID="{89D96FEA-5B16-4074-8D23-A298AB89C0DF}" presName="hierChild4" presStyleCnt="0"/>
      <dgm:spPr/>
    </dgm:pt>
    <dgm:pt modelId="{97B547CF-700C-4D49-96D9-825BC3DBB3E5}" type="pres">
      <dgm:prSet presAssocID="{89D96FEA-5B16-4074-8D23-A298AB89C0DF}" presName="hierChild5" presStyleCnt="0"/>
      <dgm:spPr/>
    </dgm:pt>
    <dgm:pt modelId="{949D73A7-89D6-43C4-A8D6-8AA16E31D955}" type="pres">
      <dgm:prSet presAssocID="{04BAC392-A7B9-4A3A-B827-7A2D47A4E00C}" presName="Name37" presStyleLbl="parChTrans1D2" presStyleIdx="3" presStyleCnt="5"/>
      <dgm:spPr/>
    </dgm:pt>
    <dgm:pt modelId="{2CA528E5-FC06-4968-8ECD-7E8C610238EF}" type="pres">
      <dgm:prSet presAssocID="{BF26B198-805F-4C2C-919C-473B145AB2DC}" presName="hierRoot2" presStyleCnt="0">
        <dgm:presLayoutVars>
          <dgm:hierBranch val="init"/>
        </dgm:presLayoutVars>
      </dgm:prSet>
      <dgm:spPr/>
    </dgm:pt>
    <dgm:pt modelId="{9CA626E8-4F14-41A6-B679-3942FAB7A2D3}" type="pres">
      <dgm:prSet presAssocID="{BF26B198-805F-4C2C-919C-473B145AB2DC}" presName="rootComposite" presStyleCnt="0"/>
      <dgm:spPr/>
    </dgm:pt>
    <dgm:pt modelId="{E1F0B955-299D-4996-AB30-06747F6CDBDA}" type="pres">
      <dgm:prSet presAssocID="{BF26B198-805F-4C2C-919C-473B145AB2DC}" presName="rootText" presStyleLbl="node2" presStyleIdx="3" presStyleCnt="5" custScaleX="100246" custScaleY="264795">
        <dgm:presLayoutVars>
          <dgm:chPref val="3"/>
        </dgm:presLayoutVars>
      </dgm:prSet>
      <dgm:spPr/>
    </dgm:pt>
    <dgm:pt modelId="{46CB48EF-BFE2-4569-83B7-86E62632A510}" type="pres">
      <dgm:prSet presAssocID="{BF26B198-805F-4C2C-919C-473B145AB2DC}" presName="rootConnector" presStyleLbl="node2" presStyleIdx="3" presStyleCnt="5"/>
      <dgm:spPr/>
    </dgm:pt>
    <dgm:pt modelId="{EA2F06B1-7198-4CE3-B62F-4E33E5D46D9D}" type="pres">
      <dgm:prSet presAssocID="{BF26B198-805F-4C2C-919C-473B145AB2DC}" presName="hierChild4" presStyleCnt="0"/>
      <dgm:spPr/>
    </dgm:pt>
    <dgm:pt modelId="{A9BA2105-E7D2-4C0E-AA7D-F65DAD864126}" type="pres">
      <dgm:prSet presAssocID="{BF26B198-805F-4C2C-919C-473B145AB2DC}" presName="hierChild5" presStyleCnt="0"/>
      <dgm:spPr/>
    </dgm:pt>
    <dgm:pt modelId="{E56155C3-9980-44BC-A4CE-A1F4FE84760D}" type="pres">
      <dgm:prSet presAssocID="{37631FEF-CCF4-435A-98FD-EC3102A9207E}" presName="Name37" presStyleLbl="parChTrans1D2" presStyleIdx="4" presStyleCnt="5"/>
      <dgm:spPr/>
    </dgm:pt>
    <dgm:pt modelId="{BF0A855C-0E05-4A3C-B495-CF69600091F4}" type="pres">
      <dgm:prSet presAssocID="{ACED3965-257E-42B9-BA5A-E18193E98808}" presName="hierRoot2" presStyleCnt="0">
        <dgm:presLayoutVars>
          <dgm:hierBranch val="init"/>
        </dgm:presLayoutVars>
      </dgm:prSet>
      <dgm:spPr/>
    </dgm:pt>
    <dgm:pt modelId="{FAF41F7F-C9D4-422E-A229-1DA0AEAD594E}" type="pres">
      <dgm:prSet presAssocID="{ACED3965-257E-42B9-BA5A-E18193E98808}" presName="rootComposite" presStyleCnt="0"/>
      <dgm:spPr/>
    </dgm:pt>
    <dgm:pt modelId="{E826D238-EC92-40DB-B74E-1407656C823A}" type="pres">
      <dgm:prSet presAssocID="{ACED3965-257E-42B9-BA5A-E18193E98808}" presName="rootText" presStyleLbl="node2" presStyleIdx="4" presStyleCnt="5" custScaleX="108870" custScaleY="264795">
        <dgm:presLayoutVars>
          <dgm:chPref val="3"/>
        </dgm:presLayoutVars>
      </dgm:prSet>
      <dgm:spPr/>
    </dgm:pt>
    <dgm:pt modelId="{04076FC1-7760-493B-BD5A-6344AEEA6C5B}" type="pres">
      <dgm:prSet presAssocID="{ACED3965-257E-42B9-BA5A-E18193E98808}" presName="rootConnector" presStyleLbl="node2" presStyleIdx="4" presStyleCnt="5"/>
      <dgm:spPr/>
    </dgm:pt>
    <dgm:pt modelId="{D418EA01-4F30-489C-A701-BA6DF7DC91C0}" type="pres">
      <dgm:prSet presAssocID="{ACED3965-257E-42B9-BA5A-E18193E98808}" presName="hierChild4" presStyleCnt="0"/>
      <dgm:spPr/>
    </dgm:pt>
    <dgm:pt modelId="{1912EAB4-7FD7-4AE9-ACF0-207F81C6FE91}" type="pres">
      <dgm:prSet presAssocID="{ACED3965-257E-42B9-BA5A-E18193E98808}" presName="hierChild5" presStyleCnt="0"/>
      <dgm:spPr/>
    </dgm:pt>
    <dgm:pt modelId="{2AB664C7-A370-4230-BFC9-E1E08F27448F}" type="pres">
      <dgm:prSet presAssocID="{B1116A22-E3C2-45FA-8A9E-7F29131EEE4A}" presName="hierChild3" presStyleCnt="0"/>
      <dgm:spPr/>
    </dgm:pt>
  </dgm:ptLst>
  <dgm:cxnLst>
    <dgm:cxn modelId="{FD105702-7193-4EFC-B075-9402B2C93542}" type="presOf" srcId="{668378E3-69B8-498B-9E7F-04A5AAAEA16A}" destId="{E63B1994-9D56-49FF-B085-B4BB91F5F6BD}" srcOrd="1" destOrd="0" presId="urn:microsoft.com/office/officeart/2005/8/layout/orgChart1"/>
    <dgm:cxn modelId="{9A1EF70B-7927-4FAF-8557-2CEBB8C02D09}" type="presOf" srcId="{66ADFA60-5353-4F5D-BC86-63A756E9C23F}" destId="{302744F5-ED27-489B-BF6E-5E222027A373}" srcOrd="0" destOrd="0" presId="urn:microsoft.com/office/officeart/2005/8/layout/orgChart1"/>
    <dgm:cxn modelId="{41524219-4F88-4EC9-BCAC-05CA82F7A8DF}" type="presOf" srcId="{37631FEF-CCF4-435A-98FD-EC3102A9207E}" destId="{E56155C3-9980-44BC-A4CE-A1F4FE84760D}" srcOrd="0" destOrd="0" presId="urn:microsoft.com/office/officeart/2005/8/layout/orgChart1"/>
    <dgm:cxn modelId="{E9522A1E-1EB9-4D2A-A731-102C05188B14}" srcId="{B1116A22-E3C2-45FA-8A9E-7F29131EEE4A}" destId="{ACED3965-257E-42B9-BA5A-E18193E98808}" srcOrd="4" destOrd="0" parTransId="{37631FEF-CCF4-435A-98FD-EC3102A9207E}" sibTransId="{2D1AB9F8-0454-40C8-A98C-32A55B105644}"/>
    <dgm:cxn modelId="{81CC2F20-847D-4691-A5C7-B2E920955E6C}" srcId="{B1116A22-E3C2-45FA-8A9E-7F29131EEE4A}" destId="{66ADFA60-5353-4F5D-BC86-63A756E9C23F}" srcOrd="1" destOrd="0" parTransId="{B963BC4B-5D52-4A1B-8CBA-954DC0504E9C}" sibTransId="{A827F300-BA82-4D86-BADD-992E538D9A62}"/>
    <dgm:cxn modelId="{D1FF222D-25AD-4ADC-AD6F-E5D17C7ECF9A}" srcId="{B1116A22-E3C2-45FA-8A9E-7F29131EEE4A}" destId="{668378E3-69B8-498B-9E7F-04A5AAAEA16A}" srcOrd="0" destOrd="0" parTransId="{A6EE01C2-12A2-4A09-9947-F7A34E14A3D4}" sibTransId="{BCD55A33-9F1A-4385-80F3-02F99FE63023}"/>
    <dgm:cxn modelId="{08C9625E-AC8B-46C1-8D0C-74897FD61F6C}" type="presOf" srcId="{B963BC4B-5D52-4A1B-8CBA-954DC0504E9C}" destId="{A2CEF4E5-D962-4EAE-8AFB-114B1C7FA9D6}" srcOrd="0" destOrd="0" presId="urn:microsoft.com/office/officeart/2005/8/layout/orgChart1"/>
    <dgm:cxn modelId="{1F647A48-167E-46FB-83C3-BDFEB948F957}" type="presOf" srcId="{B1116A22-E3C2-45FA-8A9E-7F29131EEE4A}" destId="{8A5B6DA0-2485-40F3-A84E-CFB6A021AE44}" srcOrd="0" destOrd="0" presId="urn:microsoft.com/office/officeart/2005/8/layout/orgChart1"/>
    <dgm:cxn modelId="{B6C95771-E09F-4E47-B608-DA3402C7C15B}" type="presOf" srcId="{B1116A22-E3C2-45FA-8A9E-7F29131EEE4A}" destId="{6B197B36-448D-4EA5-A93D-5D8858F7D11C}" srcOrd="1" destOrd="0" presId="urn:microsoft.com/office/officeart/2005/8/layout/orgChart1"/>
    <dgm:cxn modelId="{3CFEF471-9C73-4876-AD5E-75CCBA90A12E}" type="presOf" srcId="{BF26B198-805F-4C2C-919C-473B145AB2DC}" destId="{E1F0B955-299D-4996-AB30-06747F6CDBDA}" srcOrd="0" destOrd="0" presId="urn:microsoft.com/office/officeart/2005/8/layout/orgChart1"/>
    <dgm:cxn modelId="{E41FF373-177B-46B5-B61B-31B495566FE4}" type="presOf" srcId="{ACED3965-257E-42B9-BA5A-E18193E98808}" destId="{E826D238-EC92-40DB-B74E-1407656C823A}" srcOrd="0" destOrd="0" presId="urn:microsoft.com/office/officeart/2005/8/layout/orgChart1"/>
    <dgm:cxn modelId="{AD928A8A-778C-4711-8407-9D447450D87C}" type="presOf" srcId="{ACED3965-257E-42B9-BA5A-E18193E98808}" destId="{04076FC1-7760-493B-BD5A-6344AEEA6C5B}" srcOrd="1" destOrd="0" presId="urn:microsoft.com/office/officeart/2005/8/layout/orgChart1"/>
    <dgm:cxn modelId="{3F29B192-9CE2-47DA-B8CC-CFB15C2CB336}" type="presOf" srcId="{668378E3-69B8-498B-9E7F-04A5AAAEA16A}" destId="{BF9FD175-EB6C-47A0-B45D-42CE7858F497}" srcOrd="0" destOrd="0" presId="urn:microsoft.com/office/officeart/2005/8/layout/orgChart1"/>
    <dgm:cxn modelId="{0887059E-A1F5-4C56-A66A-CA7C6AF62F86}" type="presOf" srcId="{66ADFA60-5353-4F5D-BC86-63A756E9C23F}" destId="{A505D389-7194-48EC-A67F-00D6D108737C}" srcOrd="1" destOrd="0" presId="urn:microsoft.com/office/officeart/2005/8/layout/orgChart1"/>
    <dgm:cxn modelId="{990C8CB2-CDA9-4136-86B8-90C4C40E13B8}" type="presOf" srcId="{035A547B-4883-432D-95BA-7A5B06FDAAB3}" destId="{7E5A444C-5145-40D6-821E-D8356C4A2008}" srcOrd="0" destOrd="0" presId="urn:microsoft.com/office/officeart/2005/8/layout/orgChart1"/>
    <dgm:cxn modelId="{B8C4FABA-F5F5-446D-A99C-4E2E4884D87B}" type="presOf" srcId="{89D96FEA-5B16-4074-8D23-A298AB89C0DF}" destId="{8C9EDA53-EAAB-437B-9F06-8DB88840429B}" srcOrd="0" destOrd="0" presId="urn:microsoft.com/office/officeart/2005/8/layout/orgChart1"/>
    <dgm:cxn modelId="{777604BB-CCCA-48A2-B2B7-043C8932960D}" type="presOf" srcId="{BF26B198-805F-4C2C-919C-473B145AB2DC}" destId="{46CB48EF-BFE2-4569-83B7-86E62632A510}" srcOrd="1" destOrd="0" presId="urn:microsoft.com/office/officeart/2005/8/layout/orgChart1"/>
    <dgm:cxn modelId="{89D994BB-5525-4E73-A482-0D74FB3E05EF}" type="presOf" srcId="{039973B6-C8A9-4449-BD5D-0AF90C0D3FC2}" destId="{0C202F1F-B67D-4FBB-A14B-B7D7BBDA1B9E}" srcOrd="0" destOrd="0" presId="urn:microsoft.com/office/officeart/2005/8/layout/orgChart1"/>
    <dgm:cxn modelId="{248C37BC-01CA-4D7E-A74A-77EA5DDAF4B4}" type="presOf" srcId="{04BAC392-A7B9-4A3A-B827-7A2D47A4E00C}" destId="{949D73A7-89D6-43C4-A8D6-8AA16E31D955}" srcOrd="0" destOrd="0" presId="urn:microsoft.com/office/officeart/2005/8/layout/orgChart1"/>
    <dgm:cxn modelId="{5DBAA8BF-600B-49E5-B725-26CCEDCEE7A7}" type="presOf" srcId="{A6EE01C2-12A2-4A09-9947-F7A34E14A3D4}" destId="{95EDFDB9-E9CB-47A2-99C2-81061F13AF20}" srcOrd="0" destOrd="0" presId="urn:microsoft.com/office/officeart/2005/8/layout/orgChart1"/>
    <dgm:cxn modelId="{38F03CDA-0FDE-4955-BC7B-6BE580586E46}" srcId="{039973B6-C8A9-4449-BD5D-0AF90C0D3FC2}" destId="{B1116A22-E3C2-45FA-8A9E-7F29131EEE4A}" srcOrd="0" destOrd="0" parTransId="{568DCB8D-A7E5-4C11-B57E-3A12AE6E05DD}" sibTransId="{F1762323-7032-46B9-B6A9-4A718E7596A2}"/>
    <dgm:cxn modelId="{8B644DE3-2DFB-41A2-A963-A7B658BA9514}" srcId="{B1116A22-E3C2-45FA-8A9E-7F29131EEE4A}" destId="{BF26B198-805F-4C2C-919C-473B145AB2DC}" srcOrd="3" destOrd="0" parTransId="{04BAC392-A7B9-4A3A-B827-7A2D47A4E00C}" sibTransId="{A5EF08B6-8D51-4235-8E65-B94555244E31}"/>
    <dgm:cxn modelId="{7DCAB7F0-2D05-4903-8905-11661FD6B655}" type="presOf" srcId="{89D96FEA-5B16-4074-8D23-A298AB89C0DF}" destId="{3B03A74A-233F-4407-B970-1696E0F1298B}" srcOrd="1" destOrd="0" presId="urn:microsoft.com/office/officeart/2005/8/layout/orgChart1"/>
    <dgm:cxn modelId="{9006DAF5-9F8A-4AE5-9095-8E11C54AB720}" srcId="{B1116A22-E3C2-45FA-8A9E-7F29131EEE4A}" destId="{89D96FEA-5B16-4074-8D23-A298AB89C0DF}" srcOrd="2" destOrd="0" parTransId="{035A547B-4883-432D-95BA-7A5B06FDAAB3}" sibTransId="{444B7A7A-9F8C-455C-B1DA-4244CD860E3D}"/>
    <dgm:cxn modelId="{917F088A-BD6A-4A08-A85C-E74FABCD010B}" type="presParOf" srcId="{0C202F1F-B67D-4FBB-A14B-B7D7BBDA1B9E}" destId="{99AB30B8-6CF5-4626-9311-6B865ACEAB61}" srcOrd="0" destOrd="0" presId="urn:microsoft.com/office/officeart/2005/8/layout/orgChart1"/>
    <dgm:cxn modelId="{FC4A6BE0-49E0-48C5-A651-0AA16BE6DEB6}" type="presParOf" srcId="{99AB30B8-6CF5-4626-9311-6B865ACEAB61}" destId="{6AB5691F-6E0B-4A65-B553-51FE8DB72533}" srcOrd="0" destOrd="0" presId="urn:microsoft.com/office/officeart/2005/8/layout/orgChart1"/>
    <dgm:cxn modelId="{5BB6416E-905B-428A-9F50-7ACB76C4A5A1}" type="presParOf" srcId="{6AB5691F-6E0B-4A65-B553-51FE8DB72533}" destId="{8A5B6DA0-2485-40F3-A84E-CFB6A021AE44}" srcOrd="0" destOrd="0" presId="urn:microsoft.com/office/officeart/2005/8/layout/orgChart1"/>
    <dgm:cxn modelId="{05B676F0-10FA-4329-9893-15B15AD88D9D}" type="presParOf" srcId="{6AB5691F-6E0B-4A65-B553-51FE8DB72533}" destId="{6B197B36-448D-4EA5-A93D-5D8858F7D11C}" srcOrd="1" destOrd="0" presId="urn:microsoft.com/office/officeart/2005/8/layout/orgChart1"/>
    <dgm:cxn modelId="{7EFB96FC-FF53-46FB-A32C-E48CA9192806}" type="presParOf" srcId="{99AB30B8-6CF5-4626-9311-6B865ACEAB61}" destId="{161D0011-4A36-49A5-BA88-7EB0A37A4387}" srcOrd="1" destOrd="0" presId="urn:microsoft.com/office/officeart/2005/8/layout/orgChart1"/>
    <dgm:cxn modelId="{1368CC99-5E6D-4C59-8CFF-11C0127298C9}" type="presParOf" srcId="{161D0011-4A36-49A5-BA88-7EB0A37A4387}" destId="{95EDFDB9-E9CB-47A2-99C2-81061F13AF20}" srcOrd="0" destOrd="0" presId="urn:microsoft.com/office/officeart/2005/8/layout/orgChart1"/>
    <dgm:cxn modelId="{68048AB3-31C0-4F43-99B8-AD7D26E58D51}" type="presParOf" srcId="{161D0011-4A36-49A5-BA88-7EB0A37A4387}" destId="{7336B848-F15A-4D21-B624-649FEBAB60C2}" srcOrd="1" destOrd="0" presId="urn:microsoft.com/office/officeart/2005/8/layout/orgChart1"/>
    <dgm:cxn modelId="{A12DAB77-182A-4E52-936C-FC507498891A}" type="presParOf" srcId="{7336B848-F15A-4D21-B624-649FEBAB60C2}" destId="{7D4C03EE-1B45-4307-9C69-5B83628C16CC}" srcOrd="0" destOrd="0" presId="urn:microsoft.com/office/officeart/2005/8/layout/orgChart1"/>
    <dgm:cxn modelId="{36B4B1D0-E707-4B57-A3A2-EE74D53253C8}" type="presParOf" srcId="{7D4C03EE-1B45-4307-9C69-5B83628C16CC}" destId="{BF9FD175-EB6C-47A0-B45D-42CE7858F497}" srcOrd="0" destOrd="0" presId="urn:microsoft.com/office/officeart/2005/8/layout/orgChart1"/>
    <dgm:cxn modelId="{45E48ADB-C7E5-44E5-83DF-398F8DA782C0}" type="presParOf" srcId="{7D4C03EE-1B45-4307-9C69-5B83628C16CC}" destId="{E63B1994-9D56-49FF-B085-B4BB91F5F6BD}" srcOrd="1" destOrd="0" presId="urn:microsoft.com/office/officeart/2005/8/layout/orgChart1"/>
    <dgm:cxn modelId="{23CF03FB-9F05-492A-AF1D-9FF5A464D246}" type="presParOf" srcId="{7336B848-F15A-4D21-B624-649FEBAB60C2}" destId="{6DB7F606-7618-4BC9-984D-FDF872871A0A}" srcOrd="1" destOrd="0" presId="urn:microsoft.com/office/officeart/2005/8/layout/orgChart1"/>
    <dgm:cxn modelId="{5EEE3769-726A-40C0-9AA6-E7E2931AED5B}" type="presParOf" srcId="{7336B848-F15A-4D21-B624-649FEBAB60C2}" destId="{C7BE826E-E496-4A18-917F-8BA783AE86C4}" srcOrd="2" destOrd="0" presId="urn:microsoft.com/office/officeart/2005/8/layout/orgChart1"/>
    <dgm:cxn modelId="{1DE8FFD8-AD9F-4A88-AA46-8761E6D147AC}" type="presParOf" srcId="{161D0011-4A36-49A5-BA88-7EB0A37A4387}" destId="{A2CEF4E5-D962-4EAE-8AFB-114B1C7FA9D6}" srcOrd="2" destOrd="0" presId="urn:microsoft.com/office/officeart/2005/8/layout/orgChart1"/>
    <dgm:cxn modelId="{F1830131-D3BF-45C9-A4E1-1A05CE49840C}" type="presParOf" srcId="{161D0011-4A36-49A5-BA88-7EB0A37A4387}" destId="{1E5ACC7E-2787-479F-92A5-E821D60EAF18}" srcOrd="3" destOrd="0" presId="urn:microsoft.com/office/officeart/2005/8/layout/orgChart1"/>
    <dgm:cxn modelId="{F740E351-96C7-4A97-8AE2-047FE999C4FF}" type="presParOf" srcId="{1E5ACC7E-2787-479F-92A5-E821D60EAF18}" destId="{27B431DB-437D-4B19-913E-50B4EA048BEE}" srcOrd="0" destOrd="0" presId="urn:microsoft.com/office/officeart/2005/8/layout/orgChart1"/>
    <dgm:cxn modelId="{B4CB763A-C402-4925-A99F-E2248E8C9516}" type="presParOf" srcId="{27B431DB-437D-4B19-913E-50B4EA048BEE}" destId="{302744F5-ED27-489B-BF6E-5E222027A373}" srcOrd="0" destOrd="0" presId="urn:microsoft.com/office/officeart/2005/8/layout/orgChart1"/>
    <dgm:cxn modelId="{4CF44B0F-F100-44B9-80BD-99B02D8D83BD}" type="presParOf" srcId="{27B431DB-437D-4B19-913E-50B4EA048BEE}" destId="{A505D389-7194-48EC-A67F-00D6D108737C}" srcOrd="1" destOrd="0" presId="urn:microsoft.com/office/officeart/2005/8/layout/orgChart1"/>
    <dgm:cxn modelId="{199887E3-BB0B-405F-971F-4DC8399E1106}" type="presParOf" srcId="{1E5ACC7E-2787-479F-92A5-E821D60EAF18}" destId="{7CAFE44E-6519-4B45-AF5F-167F8D04E754}" srcOrd="1" destOrd="0" presId="urn:microsoft.com/office/officeart/2005/8/layout/orgChart1"/>
    <dgm:cxn modelId="{B07CB80F-825D-4CF4-BBB5-5BCFBEDB76E2}" type="presParOf" srcId="{1E5ACC7E-2787-479F-92A5-E821D60EAF18}" destId="{E18797DF-CFFB-4286-80F6-F4DD1A52AD72}" srcOrd="2" destOrd="0" presId="urn:microsoft.com/office/officeart/2005/8/layout/orgChart1"/>
    <dgm:cxn modelId="{BC94BC38-68DD-4BBB-AA02-A8B80B704C8C}" type="presParOf" srcId="{161D0011-4A36-49A5-BA88-7EB0A37A4387}" destId="{7E5A444C-5145-40D6-821E-D8356C4A2008}" srcOrd="4" destOrd="0" presId="urn:microsoft.com/office/officeart/2005/8/layout/orgChart1"/>
    <dgm:cxn modelId="{D553F5D5-D0E3-4F83-98C1-A71C6057F3FB}" type="presParOf" srcId="{161D0011-4A36-49A5-BA88-7EB0A37A4387}" destId="{FA1F1D79-D5EA-49DE-9905-C2FD88BE6628}" srcOrd="5" destOrd="0" presId="urn:microsoft.com/office/officeart/2005/8/layout/orgChart1"/>
    <dgm:cxn modelId="{6B3CADC3-2EF2-4105-8A12-F18EFB983C7C}" type="presParOf" srcId="{FA1F1D79-D5EA-49DE-9905-C2FD88BE6628}" destId="{68A81744-8490-413D-8601-B46DAA01F5BB}" srcOrd="0" destOrd="0" presId="urn:microsoft.com/office/officeart/2005/8/layout/orgChart1"/>
    <dgm:cxn modelId="{842A48FD-18ED-44B6-9CA1-DA881413F491}" type="presParOf" srcId="{68A81744-8490-413D-8601-B46DAA01F5BB}" destId="{8C9EDA53-EAAB-437B-9F06-8DB88840429B}" srcOrd="0" destOrd="0" presId="urn:microsoft.com/office/officeart/2005/8/layout/orgChart1"/>
    <dgm:cxn modelId="{1D39917D-46DC-46C3-90B9-D579954BB128}" type="presParOf" srcId="{68A81744-8490-413D-8601-B46DAA01F5BB}" destId="{3B03A74A-233F-4407-B970-1696E0F1298B}" srcOrd="1" destOrd="0" presId="urn:microsoft.com/office/officeart/2005/8/layout/orgChart1"/>
    <dgm:cxn modelId="{9C94A8CA-DC93-4410-92D9-E77F18952D3E}" type="presParOf" srcId="{FA1F1D79-D5EA-49DE-9905-C2FD88BE6628}" destId="{8C0D797A-DED7-4532-9463-F5B7CD21964F}" srcOrd="1" destOrd="0" presId="urn:microsoft.com/office/officeart/2005/8/layout/orgChart1"/>
    <dgm:cxn modelId="{539F08A4-F7E5-4164-B181-8B2EEB2E6EC1}" type="presParOf" srcId="{FA1F1D79-D5EA-49DE-9905-C2FD88BE6628}" destId="{97B547CF-700C-4D49-96D9-825BC3DBB3E5}" srcOrd="2" destOrd="0" presId="urn:microsoft.com/office/officeart/2005/8/layout/orgChart1"/>
    <dgm:cxn modelId="{DCEB2CAD-E01B-423A-A26F-1C54C8BB065F}" type="presParOf" srcId="{161D0011-4A36-49A5-BA88-7EB0A37A4387}" destId="{949D73A7-89D6-43C4-A8D6-8AA16E31D955}" srcOrd="6" destOrd="0" presId="urn:microsoft.com/office/officeart/2005/8/layout/orgChart1"/>
    <dgm:cxn modelId="{C90DFA9C-64B3-49EE-A564-28856EA815B1}" type="presParOf" srcId="{161D0011-4A36-49A5-BA88-7EB0A37A4387}" destId="{2CA528E5-FC06-4968-8ECD-7E8C610238EF}" srcOrd="7" destOrd="0" presId="urn:microsoft.com/office/officeart/2005/8/layout/orgChart1"/>
    <dgm:cxn modelId="{5C14BC41-DCA4-4232-BA9B-256AC29E887C}" type="presParOf" srcId="{2CA528E5-FC06-4968-8ECD-7E8C610238EF}" destId="{9CA626E8-4F14-41A6-B679-3942FAB7A2D3}" srcOrd="0" destOrd="0" presId="urn:microsoft.com/office/officeart/2005/8/layout/orgChart1"/>
    <dgm:cxn modelId="{6F907312-170B-4F4E-A627-4261A41FA801}" type="presParOf" srcId="{9CA626E8-4F14-41A6-B679-3942FAB7A2D3}" destId="{E1F0B955-299D-4996-AB30-06747F6CDBDA}" srcOrd="0" destOrd="0" presId="urn:microsoft.com/office/officeart/2005/8/layout/orgChart1"/>
    <dgm:cxn modelId="{E98BCA79-304B-496E-A262-93A853EFADC5}" type="presParOf" srcId="{9CA626E8-4F14-41A6-B679-3942FAB7A2D3}" destId="{46CB48EF-BFE2-4569-83B7-86E62632A510}" srcOrd="1" destOrd="0" presId="urn:microsoft.com/office/officeart/2005/8/layout/orgChart1"/>
    <dgm:cxn modelId="{56064648-807A-41BE-882F-C2EDDB35EB64}" type="presParOf" srcId="{2CA528E5-FC06-4968-8ECD-7E8C610238EF}" destId="{EA2F06B1-7198-4CE3-B62F-4E33E5D46D9D}" srcOrd="1" destOrd="0" presId="urn:microsoft.com/office/officeart/2005/8/layout/orgChart1"/>
    <dgm:cxn modelId="{FECFDFB3-40E5-4376-B2A8-FD95638E6490}" type="presParOf" srcId="{2CA528E5-FC06-4968-8ECD-7E8C610238EF}" destId="{A9BA2105-E7D2-4C0E-AA7D-F65DAD864126}" srcOrd="2" destOrd="0" presId="urn:microsoft.com/office/officeart/2005/8/layout/orgChart1"/>
    <dgm:cxn modelId="{6D4242A0-BA99-4FAE-A9CB-F94057698B94}" type="presParOf" srcId="{161D0011-4A36-49A5-BA88-7EB0A37A4387}" destId="{E56155C3-9980-44BC-A4CE-A1F4FE84760D}" srcOrd="8" destOrd="0" presId="urn:microsoft.com/office/officeart/2005/8/layout/orgChart1"/>
    <dgm:cxn modelId="{FA4655E4-86C7-44F7-9926-DBF7CC69ECBF}" type="presParOf" srcId="{161D0011-4A36-49A5-BA88-7EB0A37A4387}" destId="{BF0A855C-0E05-4A3C-B495-CF69600091F4}" srcOrd="9" destOrd="0" presId="urn:microsoft.com/office/officeart/2005/8/layout/orgChart1"/>
    <dgm:cxn modelId="{B412E170-DADA-477D-BC6C-E78691942E7B}" type="presParOf" srcId="{BF0A855C-0E05-4A3C-B495-CF69600091F4}" destId="{FAF41F7F-C9D4-422E-A229-1DA0AEAD594E}" srcOrd="0" destOrd="0" presId="urn:microsoft.com/office/officeart/2005/8/layout/orgChart1"/>
    <dgm:cxn modelId="{DA1A9CDF-73F1-49BE-824C-73ADCDD831B4}" type="presParOf" srcId="{FAF41F7F-C9D4-422E-A229-1DA0AEAD594E}" destId="{E826D238-EC92-40DB-B74E-1407656C823A}" srcOrd="0" destOrd="0" presId="urn:microsoft.com/office/officeart/2005/8/layout/orgChart1"/>
    <dgm:cxn modelId="{4DFE260C-CA5B-4C79-8FA5-2F60B87D1003}" type="presParOf" srcId="{FAF41F7F-C9D4-422E-A229-1DA0AEAD594E}" destId="{04076FC1-7760-493B-BD5A-6344AEEA6C5B}" srcOrd="1" destOrd="0" presId="urn:microsoft.com/office/officeart/2005/8/layout/orgChart1"/>
    <dgm:cxn modelId="{93E847FC-79FA-401D-BA23-8A84435BCBA0}" type="presParOf" srcId="{BF0A855C-0E05-4A3C-B495-CF69600091F4}" destId="{D418EA01-4F30-489C-A701-BA6DF7DC91C0}" srcOrd="1" destOrd="0" presId="urn:microsoft.com/office/officeart/2005/8/layout/orgChart1"/>
    <dgm:cxn modelId="{6F09DA6D-A1CE-496B-9E66-CD2C7F3E2A21}" type="presParOf" srcId="{BF0A855C-0E05-4A3C-B495-CF69600091F4}" destId="{1912EAB4-7FD7-4AE9-ACF0-207F81C6FE91}" srcOrd="2" destOrd="0" presId="urn:microsoft.com/office/officeart/2005/8/layout/orgChart1"/>
    <dgm:cxn modelId="{F86F925D-A14A-481D-BF2E-97400555C16E}" type="presParOf" srcId="{99AB30B8-6CF5-4626-9311-6B865ACEAB61}" destId="{2AB664C7-A370-4230-BFC9-E1E08F2744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9973B6-C8A9-4449-BD5D-0AF90C0D3F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1116A22-E3C2-45FA-8A9E-7F29131EEE4A}">
      <dgm:prSet phldrT="[Κείμενο]" custT="1"/>
      <dgm:spPr/>
      <dgm:t>
        <a:bodyPr/>
        <a:lstStyle/>
        <a:p>
          <a:r>
            <a:rPr lang="el-GR" sz="4000" b="1" dirty="0">
              <a:latin typeface="Trebuchet MS" panose="020B0603020202020204" pitchFamily="34" charset="0"/>
            </a:rPr>
            <a:t>Φύλλο Αξιολόγησης Πράξεων</a:t>
          </a:r>
        </a:p>
      </dgm:t>
    </dgm:pt>
    <dgm:pt modelId="{568DCB8D-A7E5-4C11-B57E-3A12AE6E05DD}" type="parTrans" cxnId="{38F03CDA-0FDE-4955-BC7B-6BE580586E46}">
      <dgm:prSet/>
      <dgm:spPr/>
      <dgm:t>
        <a:bodyPr/>
        <a:lstStyle/>
        <a:p>
          <a:endParaRPr lang="el-GR"/>
        </a:p>
      </dgm:t>
    </dgm:pt>
    <dgm:pt modelId="{F1762323-7032-46B9-B6A9-4A718E7596A2}" type="sibTrans" cxnId="{38F03CDA-0FDE-4955-BC7B-6BE580586E46}">
      <dgm:prSet/>
      <dgm:spPr/>
      <dgm:t>
        <a:bodyPr/>
        <a:lstStyle/>
        <a:p>
          <a:endParaRPr lang="el-GR"/>
        </a:p>
      </dgm:t>
    </dgm:pt>
    <dgm:pt modelId="{668378E3-69B8-498B-9E7F-04A5AAAEA16A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  <a:p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  <a:ea typeface="+mn-ea"/>
            <a:cs typeface="+mn-cs"/>
          </a:endParaRPr>
        </a:p>
        <a:p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Εμπλεκόμενοι Φορείς και Πληρότητα Περιεχομένου της Πρότασης</a:t>
          </a:r>
        </a:p>
      </dgm:t>
    </dgm:pt>
    <dgm:pt modelId="{A6EE01C2-12A2-4A09-9947-F7A34E14A3D4}" type="parTrans" cxnId="{D1FF222D-25AD-4ADC-AD6F-E5D17C7ECF9A}">
      <dgm:prSet/>
      <dgm:spPr/>
      <dgm:t>
        <a:bodyPr/>
        <a:lstStyle/>
        <a:p>
          <a:endParaRPr lang="el-GR"/>
        </a:p>
      </dgm:t>
    </dgm:pt>
    <dgm:pt modelId="{BCD55A33-9F1A-4385-80F3-02F99FE63023}" type="sibTrans" cxnId="{D1FF222D-25AD-4ADC-AD6F-E5D17C7ECF9A}">
      <dgm:prSet/>
      <dgm:spPr/>
      <dgm:t>
        <a:bodyPr/>
        <a:lstStyle/>
        <a:p>
          <a:endParaRPr lang="el-GR"/>
        </a:p>
      </dgm:t>
    </dgm:pt>
    <dgm:pt modelId="{66ADFA60-5353-4F5D-BC86-63A756E9C23F}">
      <dgm:prSet phldrT="[Κείμενο]" custT="1"/>
      <dgm:spPr>
        <a:solidFill>
          <a:srgbClr val="7EC352"/>
        </a:solidFill>
      </dgm:spPr>
      <dgm:t>
        <a:bodyPr tIns="144000"/>
        <a:lstStyle/>
        <a:p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  <a:p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και Ενσωμάτωση Οριζόντιων Πολιτικών</a:t>
          </a:r>
        </a:p>
      </dgm:t>
    </dgm:pt>
    <dgm:pt modelId="{B963BC4B-5D52-4A1B-8CBA-954DC0504E9C}" type="parTrans" cxnId="{81CC2F20-847D-4691-A5C7-B2E920955E6C}">
      <dgm:prSet/>
      <dgm:spPr/>
      <dgm:t>
        <a:bodyPr/>
        <a:lstStyle/>
        <a:p>
          <a:endParaRPr lang="el-GR"/>
        </a:p>
      </dgm:t>
    </dgm:pt>
    <dgm:pt modelId="{A827F300-BA82-4D86-BADD-992E538D9A62}" type="sibTrans" cxnId="{81CC2F20-847D-4691-A5C7-B2E920955E6C}">
      <dgm:prSet/>
      <dgm:spPr/>
      <dgm:t>
        <a:bodyPr/>
        <a:lstStyle/>
        <a:p>
          <a:endParaRPr lang="el-GR"/>
        </a:p>
      </dgm:t>
    </dgm:pt>
    <dgm:pt modelId="{BF26B198-805F-4C2C-919C-473B145AB2DC}">
      <dgm:prSet custT="1"/>
      <dgm:spPr>
        <a:solidFill>
          <a:srgbClr val="7EC352"/>
        </a:solidFill>
      </dgm:spPr>
      <dgm:t>
        <a:bodyPr lIns="36000" tIns="216000" anchor="t" anchorCtr="0"/>
        <a:lstStyle/>
        <a:p>
          <a:pPr>
            <a:spcBef>
              <a:spcPts val="1200"/>
            </a:spcBef>
          </a:pPr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  <a:p>
          <a:pPr>
            <a:spcBef>
              <a:spcPct val="0"/>
            </a:spcBef>
          </a:pPr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>
            <a:spcBef>
              <a:spcPct val="0"/>
            </a:spcBef>
          </a:pPr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Σκοπιμότητα Πράξης</a:t>
          </a:r>
        </a:p>
        <a:p>
          <a:pPr>
            <a:spcBef>
              <a:spcPct val="0"/>
            </a:spcBef>
          </a:pPr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</dgm:t>
    </dgm:pt>
    <dgm:pt modelId="{04BAC392-A7B9-4A3A-B827-7A2D47A4E00C}" type="parTrans" cxnId="{8B644DE3-2DFB-41A2-A963-A7B658BA9514}">
      <dgm:prSet/>
      <dgm:spPr/>
      <dgm:t>
        <a:bodyPr/>
        <a:lstStyle/>
        <a:p>
          <a:endParaRPr lang="el-GR"/>
        </a:p>
      </dgm:t>
    </dgm:pt>
    <dgm:pt modelId="{A5EF08B6-8D51-4235-8E65-B94555244E31}" type="sibTrans" cxnId="{8B644DE3-2DFB-41A2-A963-A7B658BA9514}">
      <dgm:prSet/>
      <dgm:spPr/>
      <dgm:t>
        <a:bodyPr/>
        <a:lstStyle/>
        <a:p>
          <a:endParaRPr lang="el-GR"/>
        </a:p>
      </dgm:t>
    </dgm:pt>
    <dgm:pt modelId="{ACED3965-257E-42B9-BA5A-E18193E98808}">
      <dgm:prSet custT="1"/>
      <dgm:spPr>
        <a:solidFill>
          <a:srgbClr val="7EC352"/>
        </a:solidFill>
      </dgm:spPr>
      <dgm:t>
        <a:bodyPr tIns="180000" anchor="t" anchorCtr="0"/>
        <a:lstStyle/>
        <a:p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</a:p>
        <a:p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Ωριμότητα Πράξης</a:t>
          </a:r>
        </a:p>
        <a:p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</dgm:t>
    </dgm:pt>
    <dgm:pt modelId="{37631FEF-CCF4-435A-98FD-EC3102A9207E}" type="parTrans" cxnId="{E9522A1E-1EB9-4D2A-A731-102C05188B14}">
      <dgm:prSet/>
      <dgm:spPr/>
      <dgm:t>
        <a:bodyPr/>
        <a:lstStyle/>
        <a:p>
          <a:endParaRPr lang="el-GR"/>
        </a:p>
      </dgm:t>
    </dgm:pt>
    <dgm:pt modelId="{2D1AB9F8-0454-40C8-A98C-32A55B105644}" type="sibTrans" cxnId="{E9522A1E-1EB9-4D2A-A731-102C05188B14}">
      <dgm:prSet/>
      <dgm:spPr/>
      <dgm:t>
        <a:bodyPr/>
        <a:lstStyle/>
        <a:p>
          <a:endParaRPr lang="el-GR"/>
        </a:p>
      </dgm:t>
    </dgm:pt>
    <dgm:pt modelId="{0C202F1F-B67D-4FBB-A14B-B7D7BBDA1B9E}" type="pres">
      <dgm:prSet presAssocID="{039973B6-C8A9-4449-BD5D-0AF90C0D3F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AB30B8-6CF5-4626-9311-6B865ACEAB61}" type="pres">
      <dgm:prSet presAssocID="{B1116A22-E3C2-45FA-8A9E-7F29131EEE4A}" presName="hierRoot1" presStyleCnt="0">
        <dgm:presLayoutVars>
          <dgm:hierBranch val="init"/>
        </dgm:presLayoutVars>
      </dgm:prSet>
      <dgm:spPr/>
    </dgm:pt>
    <dgm:pt modelId="{6AB5691F-6E0B-4A65-B553-51FE8DB72533}" type="pres">
      <dgm:prSet presAssocID="{B1116A22-E3C2-45FA-8A9E-7F29131EEE4A}" presName="rootComposite1" presStyleCnt="0"/>
      <dgm:spPr/>
    </dgm:pt>
    <dgm:pt modelId="{8A5B6DA0-2485-40F3-A84E-CFB6A021AE44}" type="pres">
      <dgm:prSet presAssocID="{B1116A22-E3C2-45FA-8A9E-7F29131EEE4A}" presName="rootText1" presStyleLbl="node0" presStyleIdx="0" presStyleCnt="1" custScaleX="225363" custScaleY="47184" custLinFactNeighborX="-10215" custLinFactNeighborY="-23647">
        <dgm:presLayoutVars>
          <dgm:chPref val="3"/>
        </dgm:presLayoutVars>
      </dgm:prSet>
      <dgm:spPr/>
    </dgm:pt>
    <dgm:pt modelId="{6B197B36-448D-4EA5-A93D-5D8858F7D11C}" type="pres">
      <dgm:prSet presAssocID="{B1116A22-E3C2-45FA-8A9E-7F29131EEE4A}" presName="rootConnector1" presStyleLbl="node1" presStyleIdx="0" presStyleCnt="0"/>
      <dgm:spPr/>
    </dgm:pt>
    <dgm:pt modelId="{161D0011-4A36-49A5-BA88-7EB0A37A4387}" type="pres">
      <dgm:prSet presAssocID="{B1116A22-E3C2-45FA-8A9E-7F29131EEE4A}" presName="hierChild2" presStyleCnt="0"/>
      <dgm:spPr/>
    </dgm:pt>
    <dgm:pt modelId="{95EDFDB9-E9CB-47A2-99C2-81061F13AF20}" type="pres">
      <dgm:prSet presAssocID="{A6EE01C2-12A2-4A09-9947-F7A34E14A3D4}" presName="Name37" presStyleLbl="parChTrans1D2" presStyleIdx="0" presStyleCnt="4"/>
      <dgm:spPr/>
    </dgm:pt>
    <dgm:pt modelId="{7336B848-F15A-4D21-B624-649FEBAB60C2}" type="pres">
      <dgm:prSet presAssocID="{668378E3-69B8-498B-9E7F-04A5AAAEA16A}" presName="hierRoot2" presStyleCnt="0">
        <dgm:presLayoutVars>
          <dgm:hierBranch val="init"/>
        </dgm:presLayoutVars>
      </dgm:prSet>
      <dgm:spPr/>
    </dgm:pt>
    <dgm:pt modelId="{7D4C03EE-1B45-4307-9C69-5B83628C16CC}" type="pres">
      <dgm:prSet presAssocID="{668378E3-69B8-498B-9E7F-04A5AAAEA16A}" presName="rootComposite" presStyleCnt="0"/>
      <dgm:spPr/>
    </dgm:pt>
    <dgm:pt modelId="{BF9FD175-EB6C-47A0-B45D-42CE7858F497}" type="pres">
      <dgm:prSet presAssocID="{668378E3-69B8-498B-9E7F-04A5AAAEA16A}" presName="rootText" presStyleLbl="node2" presStyleIdx="0" presStyleCnt="4" custScaleX="107447" custScaleY="168740">
        <dgm:presLayoutVars>
          <dgm:chPref val="3"/>
        </dgm:presLayoutVars>
      </dgm:prSet>
      <dgm:spPr>
        <a:prstGeom prst="roundRect">
          <a:avLst/>
        </a:prstGeom>
      </dgm:spPr>
    </dgm:pt>
    <dgm:pt modelId="{E63B1994-9D56-49FF-B085-B4BB91F5F6BD}" type="pres">
      <dgm:prSet presAssocID="{668378E3-69B8-498B-9E7F-04A5AAAEA16A}" presName="rootConnector" presStyleLbl="node2" presStyleIdx="0" presStyleCnt="4"/>
      <dgm:spPr/>
    </dgm:pt>
    <dgm:pt modelId="{6DB7F606-7618-4BC9-984D-FDF872871A0A}" type="pres">
      <dgm:prSet presAssocID="{668378E3-69B8-498B-9E7F-04A5AAAEA16A}" presName="hierChild4" presStyleCnt="0"/>
      <dgm:spPr/>
    </dgm:pt>
    <dgm:pt modelId="{C7BE826E-E496-4A18-917F-8BA783AE86C4}" type="pres">
      <dgm:prSet presAssocID="{668378E3-69B8-498B-9E7F-04A5AAAEA16A}" presName="hierChild5" presStyleCnt="0"/>
      <dgm:spPr/>
    </dgm:pt>
    <dgm:pt modelId="{A2CEF4E5-D962-4EAE-8AFB-114B1C7FA9D6}" type="pres">
      <dgm:prSet presAssocID="{B963BC4B-5D52-4A1B-8CBA-954DC0504E9C}" presName="Name37" presStyleLbl="parChTrans1D2" presStyleIdx="1" presStyleCnt="4"/>
      <dgm:spPr/>
    </dgm:pt>
    <dgm:pt modelId="{1E5ACC7E-2787-479F-92A5-E821D60EAF18}" type="pres">
      <dgm:prSet presAssocID="{66ADFA60-5353-4F5D-BC86-63A756E9C23F}" presName="hierRoot2" presStyleCnt="0">
        <dgm:presLayoutVars>
          <dgm:hierBranch val="init"/>
        </dgm:presLayoutVars>
      </dgm:prSet>
      <dgm:spPr/>
    </dgm:pt>
    <dgm:pt modelId="{27B431DB-437D-4B19-913E-50B4EA048BEE}" type="pres">
      <dgm:prSet presAssocID="{66ADFA60-5353-4F5D-BC86-63A756E9C23F}" presName="rootComposite" presStyleCnt="0"/>
      <dgm:spPr/>
    </dgm:pt>
    <dgm:pt modelId="{302744F5-ED27-489B-BF6E-5E222027A373}" type="pres">
      <dgm:prSet presAssocID="{66ADFA60-5353-4F5D-BC86-63A756E9C23F}" presName="rootText" presStyleLbl="node2" presStyleIdx="1" presStyleCnt="4" custScaleX="108414" custScaleY="168245">
        <dgm:presLayoutVars>
          <dgm:chPref val="3"/>
        </dgm:presLayoutVars>
      </dgm:prSet>
      <dgm:spPr>
        <a:prstGeom prst="roundRect">
          <a:avLst/>
        </a:prstGeom>
      </dgm:spPr>
    </dgm:pt>
    <dgm:pt modelId="{A505D389-7194-48EC-A67F-00D6D108737C}" type="pres">
      <dgm:prSet presAssocID="{66ADFA60-5353-4F5D-BC86-63A756E9C23F}" presName="rootConnector" presStyleLbl="node2" presStyleIdx="1" presStyleCnt="4"/>
      <dgm:spPr/>
    </dgm:pt>
    <dgm:pt modelId="{7CAFE44E-6519-4B45-AF5F-167F8D04E754}" type="pres">
      <dgm:prSet presAssocID="{66ADFA60-5353-4F5D-BC86-63A756E9C23F}" presName="hierChild4" presStyleCnt="0"/>
      <dgm:spPr/>
    </dgm:pt>
    <dgm:pt modelId="{E18797DF-CFFB-4286-80F6-F4DD1A52AD72}" type="pres">
      <dgm:prSet presAssocID="{66ADFA60-5353-4F5D-BC86-63A756E9C23F}" presName="hierChild5" presStyleCnt="0"/>
      <dgm:spPr/>
    </dgm:pt>
    <dgm:pt modelId="{949D73A7-89D6-43C4-A8D6-8AA16E31D955}" type="pres">
      <dgm:prSet presAssocID="{04BAC392-A7B9-4A3A-B827-7A2D47A4E00C}" presName="Name37" presStyleLbl="parChTrans1D2" presStyleIdx="2" presStyleCnt="4"/>
      <dgm:spPr/>
    </dgm:pt>
    <dgm:pt modelId="{2CA528E5-FC06-4968-8ECD-7E8C610238EF}" type="pres">
      <dgm:prSet presAssocID="{BF26B198-805F-4C2C-919C-473B145AB2DC}" presName="hierRoot2" presStyleCnt="0">
        <dgm:presLayoutVars>
          <dgm:hierBranch val="init"/>
        </dgm:presLayoutVars>
      </dgm:prSet>
      <dgm:spPr/>
    </dgm:pt>
    <dgm:pt modelId="{9CA626E8-4F14-41A6-B679-3942FAB7A2D3}" type="pres">
      <dgm:prSet presAssocID="{BF26B198-805F-4C2C-919C-473B145AB2DC}" presName="rootComposite" presStyleCnt="0"/>
      <dgm:spPr/>
    </dgm:pt>
    <dgm:pt modelId="{E1F0B955-299D-4996-AB30-06747F6CDBDA}" type="pres">
      <dgm:prSet presAssocID="{BF26B198-805F-4C2C-919C-473B145AB2DC}" presName="rootText" presStyleLbl="node2" presStyleIdx="2" presStyleCnt="4" custScaleX="103027" custScaleY="165985">
        <dgm:presLayoutVars>
          <dgm:chPref val="3"/>
        </dgm:presLayoutVars>
      </dgm:prSet>
      <dgm:spPr>
        <a:prstGeom prst="roundRect">
          <a:avLst/>
        </a:prstGeom>
      </dgm:spPr>
    </dgm:pt>
    <dgm:pt modelId="{46CB48EF-BFE2-4569-83B7-86E62632A510}" type="pres">
      <dgm:prSet presAssocID="{BF26B198-805F-4C2C-919C-473B145AB2DC}" presName="rootConnector" presStyleLbl="node2" presStyleIdx="2" presStyleCnt="4"/>
      <dgm:spPr/>
    </dgm:pt>
    <dgm:pt modelId="{EA2F06B1-7198-4CE3-B62F-4E33E5D46D9D}" type="pres">
      <dgm:prSet presAssocID="{BF26B198-805F-4C2C-919C-473B145AB2DC}" presName="hierChild4" presStyleCnt="0"/>
      <dgm:spPr/>
    </dgm:pt>
    <dgm:pt modelId="{A9BA2105-E7D2-4C0E-AA7D-F65DAD864126}" type="pres">
      <dgm:prSet presAssocID="{BF26B198-805F-4C2C-919C-473B145AB2DC}" presName="hierChild5" presStyleCnt="0"/>
      <dgm:spPr/>
    </dgm:pt>
    <dgm:pt modelId="{E56155C3-9980-44BC-A4CE-A1F4FE84760D}" type="pres">
      <dgm:prSet presAssocID="{37631FEF-CCF4-435A-98FD-EC3102A9207E}" presName="Name37" presStyleLbl="parChTrans1D2" presStyleIdx="3" presStyleCnt="4"/>
      <dgm:spPr/>
    </dgm:pt>
    <dgm:pt modelId="{BF0A855C-0E05-4A3C-B495-CF69600091F4}" type="pres">
      <dgm:prSet presAssocID="{ACED3965-257E-42B9-BA5A-E18193E98808}" presName="hierRoot2" presStyleCnt="0">
        <dgm:presLayoutVars>
          <dgm:hierBranch val="init"/>
        </dgm:presLayoutVars>
      </dgm:prSet>
      <dgm:spPr/>
    </dgm:pt>
    <dgm:pt modelId="{FAF41F7F-C9D4-422E-A229-1DA0AEAD594E}" type="pres">
      <dgm:prSet presAssocID="{ACED3965-257E-42B9-BA5A-E18193E98808}" presName="rootComposite" presStyleCnt="0"/>
      <dgm:spPr/>
    </dgm:pt>
    <dgm:pt modelId="{E826D238-EC92-40DB-B74E-1407656C823A}" type="pres">
      <dgm:prSet presAssocID="{ACED3965-257E-42B9-BA5A-E18193E98808}" presName="rootText" presStyleLbl="node2" presStyleIdx="3" presStyleCnt="4" custScaleX="101179" custScaleY="165985">
        <dgm:presLayoutVars>
          <dgm:chPref val="3"/>
        </dgm:presLayoutVars>
      </dgm:prSet>
      <dgm:spPr>
        <a:prstGeom prst="roundRect">
          <a:avLst/>
        </a:prstGeom>
      </dgm:spPr>
    </dgm:pt>
    <dgm:pt modelId="{04076FC1-7760-493B-BD5A-6344AEEA6C5B}" type="pres">
      <dgm:prSet presAssocID="{ACED3965-257E-42B9-BA5A-E18193E98808}" presName="rootConnector" presStyleLbl="node2" presStyleIdx="3" presStyleCnt="4"/>
      <dgm:spPr/>
    </dgm:pt>
    <dgm:pt modelId="{D418EA01-4F30-489C-A701-BA6DF7DC91C0}" type="pres">
      <dgm:prSet presAssocID="{ACED3965-257E-42B9-BA5A-E18193E98808}" presName="hierChild4" presStyleCnt="0"/>
      <dgm:spPr/>
    </dgm:pt>
    <dgm:pt modelId="{1912EAB4-7FD7-4AE9-ACF0-207F81C6FE91}" type="pres">
      <dgm:prSet presAssocID="{ACED3965-257E-42B9-BA5A-E18193E98808}" presName="hierChild5" presStyleCnt="0"/>
      <dgm:spPr/>
    </dgm:pt>
    <dgm:pt modelId="{2AB664C7-A370-4230-BFC9-E1E08F27448F}" type="pres">
      <dgm:prSet presAssocID="{B1116A22-E3C2-45FA-8A9E-7F29131EEE4A}" presName="hierChild3" presStyleCnt="0"/>
      <dgm:spPr/>
    </dgm:pt>
  </dgm:ptLst>
  <dgm:cxnLst>
    <dgm:cxn modelId="{FD105702-7193-4EFC-B075-9402B2C93542}" type="presOf" srcId="{668378E3-69B8-498B-9E7F-04A5AAAEA16A}" destId="{E63B1994-9D56-49FF-B085-B4BB91F5F6BD}" srcOrd="1" destOrd="0" presId="urn:microsoft.com/office/officeart/2005/8/layout/orgChart1"/>
    <dgm:cxn modelId="{9A1EF70B-7927-4FAF-8557-2CEBB8C02D09}" type="presOf" srcId="{66ADFA60-5353-4F5D-BC86-63A756E9C23F}" destId="{302744F5-ED27-489B-BF6E-5E222027A373}" srcOrd="0" destOrd="0" presId="urn:microsoft.com/office/officeart/2005/8/layout/orgChart1"/>
    <dgm:cxn modelId="{41524219-4F88-4EC9-BCAC-05CA82F7A8DF}" type="presOf" srcId="{37631FEF-CCF4-435A-98FD-EC3102A9207E}" destId="{E56155C3-9980-44BC-A4CE-A1F4FE84760D}" srcOrd="0" destOrd="0" presId="urn:microsoft.com/office/officeart/2005/8/layout/orgChart1"/>
    <dgm:cxn modelId="{E9522A1E-1EB9-4D2A-A731-102C05188B14}" srcId="{B1116A22-E3C2-45FA-8A9E-7F29131EEE4A}" destId="{ACED3965-257E-42B9-BA5A-E18193E98808}" srcOrd="3" destOrd="0" parTransId="{37631FEF-CCF4-435A-98FD-EC3102A9207E}" sibTransId="{2D1AB9F8-0454-40C8-A98C-32A55B105644}"/>
    <dgm:cxn modelId="{81CC2F20-847D-4691-A5C7-B2E920955E6C}" srcId="{B1116A22-E3C2-45FA-8A9E-7F29131EEE4A}" destId="{66ADFA60-5353-4F5D-BC86-63A756E9C23F}" srcOrd="1" destOrd="0" parTransId="{B963BC4B-5D52-4A1B-8CBA-954DC0504E9C}" sibTransId="{A827F300-BA82-4D86-BADD-992E538D9A62}"/>
    <dgm:cxn modelId="{D1FF222D-25AD-4ADC-AD6F-E5D17C7ECF9A}" srcId="{B1116A22-E3C2-45FA-8A9E-7F29131EEE4A}" destId="{668378E3-69B8-498B-9E7F-04A5AAAEA16A}" srcOrd="0" destOrd="0" parTransId="{A6EE01C2-12A2-4A09-9947-F7A34E14A3D4}" sibTransId="{BCD55A33-9F1A-4385-80F3-02F99FE63023}"/>
    <dgm:cxn modelId="{08C9625E-AC8B-46C1-8D0C-74897FD61F6C}" type="presOf" srcId="{B963BC4B-5D52-4A1B-8CBA-954DC0504E9C}" destId="{A2CEF4E5-D962-4EAE-8AFB-114B1C7FA9D6}" srcOrd="0" destOrd="0" presId="urn:microsoft.com/office/officeart/2005/8/layout/orgChart1"/>
    <dgm:cxn modelId="{1F647A48-167E-46FB-83C3-BDFEB948F957}" type="presOf" srcId="{B1116A22-E3C2-45FA-8A9E-7F29131EEE4A}" destId="{8A5B6DA0-2485-40F3-A84E-CFB6A021AE44}" srcOrd="0" destOrd="0" presId="urn:microsoft.com/office/officeart/2005/8/layout/orgChart1"/>
    <dgm:cxn modelId="{B6C95771-E09F-4E47-B608-DA3402C7C15B}" type="presOf" srcId="{B1116A22-E3C2-45FA-8A9E-7F29131EEE4A}" destId="{6B197B36-448D-4EA5-A93D-5D8858F7D11C}" srcOrd="1" destOrd="0" presId="urn:microsoft.com/office/officeart/2005/8/layout/orgChart1"/>
    <dgm:cxn modelId="{3CFEF471-9C73-4876-AD5E-75CCBA90A12E}" type="presOf" srcId="{BF26B198-805F-4C2C-919C-473B145AB2DC}" destId="{E1F0B955-299D-4996-AB30-06747F6CDBDA}" srcOrd="0" destOrd="0" presId="urn:microsoft.com/office/officeart/2005/8/layout/orgChart1"/>
    <dgm:cxn modelId="{E41FF373-177B-46B5-B61B-31B495566FE4}" type="presOf" srcId="{ACED3965-257E-42B9-BA5A-E18193E98808}" destId="{E826D238-EC92-40DB-B74E-1407656C823A}" srcOrd="0" destOrd="0" presId="urn:microsoft.com/office/officeart/2005/8/layout/orgChart1"/>
    <dgm:cxn modelId="{AD928A8A-778C-4711-8407-9D447450D87C}" type="presOf" srcId="{ACED3965-257E-42B9-BA5A-E18193E98808}" destId="{04076FC1-7760-493B-BD5A-6344AEEA6C5B}" srcOrd="1" destOrd="0" presId="urn:microsoft.com/office/officeart/2005/8/layout/orgChart1"/>
    <dgm:cxn modelId="{3F29B192-9CE2-47DA-B8CC-CFB15C2CB336}" type="presOf" srcId="{668378E3-69B8-498B-9E7F-04A5AAAEA16A}" destId="{BF9FD175-EB6C-47A0-B45D-42CE7858F497}" srcOrd="0" destOrd="0" presId="urn:microsoft.com/office/officeart/2005/8/layout/orgChart1"/>
    <dgm:cxn modelId="{0887059E-A1F5-4C56-A66A-CA7C6AF62F86}" type="presOf" srcId="{66ADFA60-5353-4F5D-BC86-63A756E9C23F}" destId="{A505D389-7194-48EC-A67F-00D6D108737C}" srcOrd="1" destOrd="0" presId="urn:microsoft.com/office/officeart/2005/8/layout/orgChart1"/>
    <dgm:cxn modelId="{777604BB-CCCA-48A2-B2B7-043C8932960D}" type="presOf" srcId="{BF26B198-805F-4C2C-919C-473B145AB2DC}" destId="{46CB48EF-BFE2-4569-83B7-86E62632A510}" srcOrd="1" destOrd="0" presId="urn:microsoft.com/office/officeart/2005/8/layout/orgChart1"/>
    <dgm:cxn modelId="{89D994BB-5525-4E73-A482-0D74FB3E05EF}" type="presOf" srcId="{039973B6-C8A9-4449-BD5D-0AF90C0D3FC2}" destId="{0C202F1F-B67D-4FBB-A14B-B7D7BBDA1B9E}" srcOrd="0" destOrd="0" presId="urn:microsoft.com/office/officeart/2005/8/layout/orgChart1"/>
    <dgm:cxn modelId="{248C37BC-01CA-4D7E-A74A-77EA5DDAF4B4}" type="presOf" srcId="{04BAC392-A7B9-4A3A-B827-7A2D47A4E00C}" destId="{949D73A7-89D6-43C4-A8D6-8AA16E31D955}" srcOrd="0" destOrd="0" presId="urn:microsoft.com/office/officeart/2005/8/layout/orgChart1"/>
    <dgm:cxn modelId="{5DBAA8BF-600B-49E5-B725-26CCEDCEE7A7}" type="presOf" srcId="{A6EE01C2-12A2-4A09-9947-F7A34E14A3D4}" destId="{95EDFDB9-E9CB-47A2-99C2-81061F13AF20}" srcOrd="0" destOrd="0" presId="urn:microsoft.com/office/officeart/2005/8/layout/orgChart1"/>
    <dgm:cxn modelId="{38F03CDA-0FDE-4955-BC7B-6BE580586E46}" srcId="{039973B6-C8A9-4449-BD5D-0AF90C0D3FC2}" destId="{B1116A22-E3C2-45FA-8A9E-7F29131EEE4A}" srcOrd="0" destOrd="0" parTransId="{568DCB8D-A7E5-4C11-B57E-3A12AE6E05DD}" sibTransId="{F1762323-7032-46B9-B6A9-4A718E7596A2}"/>
    <dgm:cxn modelId="{8B644DE3-2DFB-41A2-A963-A7B658BA9514}" srcId="{B1116A22-E3C2-45FA-8A9E-7F29131EEE4A}" destId="{BF26B198-805F-4C2C-919C-473B145AB2DC}" srcOrd="2" destOrd="0" parTransId="{04BAC392-A7B9-4A3A-B827-7A2D47A4E00C}" sibTransId="{A5EF08B6-8D51-4235-8E65-B94555244E31}"/>
    <dgm:cxn modelId="{917F088A-BD6A-4A08-A85C-E74FABCD010B}" type="presParOf" srcId="{0C202F1F-B67D-4FBB-A14B-B7D7BBDA1B9E}" destId="{99AB30B8-6CF5-4626-9311-6B865ACEAB61}" srcOrd="0" destOrd="0" presId="urn:microsoft.com/office/officeart/2005/8/layout/orgChart1"/>
    <dgm:cxn modelId="{FC4A6BE0-49E0-48C5-A651-0AA16BE6DEB6}" type="presParOf" srcId="{99AB30B8-6CF5-4626-9311-6B865ACEAB61}" destId="{6AB5691F-6E0B-4A65-B553-51FE8DB72533}" srcOrd="0" destOrd="0" presId="urn:microsoft.com/office/officeart/2005/8/layout/orgChart1"/>
    <dgm:cxn modelId="{5BB6416E-905B-428A-9F50-7ACB76C4A5A1}" type="presParOf" srcId="{6AB5691F-6E0B-4A65-B553-51FE8DB72533}" destId="{8A5B6DA0-2485-40F3-A84E-CFB6A021AE44}" srcOrd="0" destOrd="0" presId="urn:microsoft.com/office/officeart/2005/8/layout/orgChart1"/>
    <dgm:cxn modelId="{05B676F0-10FA-4329-9893-15B15AD88D9D}" type="presParOf" srcId="{6AB5691F-6E0B-4A65-B553-51FE8DB72533}" destId="{6B197B36-448D-4EA5-A93D-5D8858F7D11C}" srcOrd="1" destOrd="0" presId="urn:microsoft.com/office/officeart/2005/8/layout/orgChart1"/>
    <dgm:cxn modelId="{7EFB96FC-FF53-46FB-A32C-E48CA9192806}" type="presParOf" srcId="{99AB30B8-6CF5-4626-9311-6B865ACEAB61}" destId="{161D0011-4A36-49A5-BA88-7EB0A37A4387}" srcOrd="1" destOrd="0" presId="urn:microsoft.com/office/officeart/2005/8/layout/orgChart1"/>
    <dgm:cxn modelId="{1368CC99-5E6D-4C59-8CFF-11C0127298C9}" type="presParOf" srcId="{161D0011-4A36-49A5-BA88-7EB0A37A4387}" destId="{95EDFDB9-E9CB-47A2-99C2-81061F13AF20}" srcOrd="0" destOrd="0" presId="urn:microsoft.com/office/officeart/2005/8/layout/orgChart1"/>
    <dgm:cxn modelId="{68048AB3-31C0-4F43-99B8-AD7D26E58D51}" type="presParOf" srcId="{161D0011-4A36-49A5-BA88-7EB0A37A4387}" destId="{7336B848-F15A-4D21-B624-649FEBAB60C2}" srcOrd="1" destOrd="0" presId="urn:microsoft.com/office/officeart/2005/8/layout/orgChart1"/>
    <dgm:cxn modelId="{A12DAB77-182A-4E52-936C-FC507498891A}" type="presParOf" srcId="{7336B848-F15A-4D21-B624-649FEBAB60C2}" destId="{7D4C03EE-1B45-4307-9C69-5B83628C16CC}" srcOrd="0" destOrd="0" presId="urn:microsoft.com/office/officeart/2005/8/layout/orgChart1"/>
    <dgm:cxn modelId="{36B4B1D0-E707-4B57-A3A2-EE74D53253C8}" type="presParOf" srcId="{7D4C03EE-1B45-4307-9C69-5B83628C16CC}" destId="{BF9FD175-EB6C-47A0-B45D-42CE7858F497}" srcOrd="0" destOrd="0" presId="urn:microsoft.com/office/officeart/2005/8/layout/orgChart1"/>
    <dgm:cxn modelId="{45E48ADB-C7E5-44E5-83DF-398F8DA782C0}" type="presParOf" srcId="{7D4C03EE-1B45-4307-9C69-5B83628C16CC}" destId="{E63B1994-9D56-49FF-B085-B4BB91F5F6BD}" srcOrd="1" destOrd="0" presId="urn:microsoft.com/office/officeart/2005/8/layout/orgChart1"/>
    <dgm:cxn modelId="{23CF03FB-9F05-492A-AF1D-9FF5A464D246}" type="presParOf" srcId="{7336B848-F15A-4D21-B624-649FEBAB60C2}" destId="{6DB7F606-7618-4BC9-984D-FDF872871A0A}" srcOrd="1" destOrd="0" presId="urn:microsoft.com/office/officeart/2005/8/layout/orgChart1"/>
    <dgm:cxn modelId="{5EEE3769-726A-40C0-9AA6-E7E2931AED5B}" type="presParOf" srcId="{7336B848-F15A-4D21-B624-649FEBAB60C2}" destId="{C7BE826E-E496-4A18-917F-8BA783AE86C4}" srcOrd="2" destOrd="0" presId="urn:microsoft.com/office/officeart/2005/8/layout/orgChart1"/>
    <dgm:cxn modelId="{1DE8FFD8-AD9F-4A88-AA46-8761E6D147AC}" type="presParOf" srcId="{161D0011-4A36-49A5-BA88-7EB0A37A4387}" destId="{A2CEF4E5-D962-4EAE-8AFB-114B1C7FA9D6}" srcOrd="2" destOrd="0" presId="urn:microsoft.com/office/officeart/2005/8/layout/orgChart1"/>
    <dgm:cxn modelId="{F1830131-D3BF-45C9-A4E1-1A05CE49840C}" type="presParOf" srcId="{161D0011-4A36-49A5-BA88-7EB0A37A4387}" destId="{1E5ACC7E-2787-479F-92A5-E821D60EAF18}" srcOrd="3" destOrd="0" presId="urn:microsoft.com/office/officeart/2005/8/layout/orgChart1"/>
    <dgm:cxn modelId="{F740E351-96C7-4A97-8AE2-047FE999C4FF}" type="presParOf" srcId="{1E5ACC7E-2787-479F-92A5-E821D60EAF18}" destId="{27B431DB-437D-4B19-913E-50B4EA048BEE}" srcOrd="0" destOrd="0" presId="urn:microsoft.com/office/officeart/2005/8/layout/orgChart1"/>
    <dgm:cxn modelId="{B4CB763A-C402-4925-A99F-E2248E8C9516}" type="presParOf" srcId="{27B431DB-437D-4B19-913E-50B4EA048BEE}" destId="{302744F5-ED27-489B-BF6E-5E222027A373}" srcOrd="0" destOrd="0" presId="urn:microsoft.com/office/officeart/2005/8/layout/orgChart1"/>
    <dgm:cxn modelId="{4CF44B0F-F100-44B9-80BD-99B02D8D83BD}" type="presParOf" srcId="{27B431DB-437D-4B19-913E-50B4EA048BEE}" destId="{A505D389-7194-48EC-A67F-00D6D108737C}" srcOrd="1" destOrd="0" presId="urn:microsoft.com/office/officeart/2005/8/layout/orgChart1"/>
    <dgm:cxn modelId="{199887E3-BB0B-405F-971F-4DC8399E1106}" type="presParOf" srcId="{1E5ACC7E-2787-479F-92A5-E821D60EAF18}" destId="{7CAFE44E-6519-4B45-AF5F-167F8D04E754}" srcOrd="1" destOrd="0" presId="urn:microsoft.com/office/officeart/2005/8/layout/orgChart1"/>
    <dgm:cxn modelId="{B07CB80F-825D-4CF4-BBB5-5BCFBEDB76E2}" type="presParOf" srcId="{1E5ACC7E-2787-479F-92A5-E821D60EAF18}" destId="{E18797DF-CFFB-4286-80F6-F4DD1A52AD72}" srcOrd="2" destOrd="0" presId="urn:microsoft.com/office/officeart/2005/8/layout/orgChart1"/>
    <dgm:cxn modelId="{DCEB2CAD-E01B-423A-A26F-1C54C8BB065F}" type="presParOf" srcId="{161D0011-4A36-49A5-BA88-7EB0A37A4387}" destId="{949D73A7-89D6-43C4-A8D6-8AA16E31D955}" srcOrd="4" destOrd="0" presId="urn:microsoft.com/office/officeart/2005/8/layout/orgChart1"/>
    <dgm:cxn modelId="{C90DFA9C-64B3-49EE-A564-28856EA815B1}" type="presParOf" srcId="{161D0011-4A36-49A5-BA88-7EB0A37A4387}" destId="{2CA528E5-FC06-4968-8ECD-7E8C610238EF}" srcOrd="5" destOrd="0" presId="urn:microsoft.com/office/officeart/2005/8/layout/orgChart1"/>
    <dgm:cxn modelId="{5C14BC41-DCA4-4232-BA9B-256AC29E887C}" type="presParOf" srcId="{2CA528E5-FC06-4968-8ECD-7E8C610238EF}" destId="{9CA626E8-4F14-41A6-B679-3942FAB7A2D3}" srcOrd="0" destOrd="0" presId="urn:microsoft.com/office/officeart/2005/8/layout/orgChart1"/>
    <dgm:cxn modelId="{6F907312-170B-4F4E-A627-4261A41FA801}" type="presParOf" srcId="{9CA626E8-4F14-41A6-B679-3942FAB7A2D3}" destId="{E1F0B955-299D-4996-AB30-06747F6CDBDA}" srcOrd="0" destOrd="0" presId="urn:microsoft.com/office/officeart/2005/8/layout/orgChart1"/>
    <dgm:cxn modelId="{E98BCA79-304B-496E-A262-93A853EFADC5}" type="presParOf" srcId="{9CA626E8-4F14-41A6-B679-3942FAB7A2D3}" destId="{46CB48EF-BFE2-4569-83B7-86E62632A510}" srcOrd="1" destOrd="0" presId="urn:microsoft.com/office/officeart/2005/8/layout/orgChart1"/>
    <dgm:cxn modelId="{56064648-807A-41BE-882F-C2EDDB35EB64}" type="presParOf" srcId="{2CA528E5-FC06-4968-8ECD-7E8C610238EF}" destId="{EA2F06B1-7198-4CE3-B62F-4E33E5D46D9D}" srcOrd="1" destOrd="0" presId="urn:microsoft.com/office/officeart/2005/8/layout/orgChart1"/>
    <dgm:cxn modelId="{FECFDFB3-40E5-4376-B2A8-FD95638E6490}" type="presParOf" srcId="{2CA528E5-FC06-4968-8ECD-7E8C610238EF}" destId="{A9BA2105-E7D2-4C0E-AA7D-F65DAD864126}" srcOrd="2" destOrd="0" presId="urn:microsoft.com/office/officeart/2005/8/layout/orgChart1"/>
    <dgm:cxn modelId="{6D4242A0-BA99-4FAE-A9CB-F94057698B94}" type="presParOf" srcId="{161D0011-4A36-49A5-BA88-7EB0A37A4387}" destId="{E56155C3-9980-44BC-A4CE-A1F4FE84760D}" srcOrd="6" destOrd="0" presId="urn:microsoft.com/office/officeart/2005/8/layout/orgChart1"/>
    <dgm:cxn modelId="{FA4655E4-86C7-44F7-9926-DBF7CC69ECBF}" type="presParOf" srcId="{161D0011-4A36-49A5-BA88-7EB0A37A4387}" destId="{BF0A855C-0E05-4A3C-B495-CF69600091F4}" srcOrd="7" destOrd="0" presId="urn:microsoft.com/office/officeart/2005/8/layout/orgChart1"/>
    <dgm:cxn modelId="{B412E170-DADA-477D-BC6C-E78691942E7B}" type="presParOf" srcId="{BF0A855C-0E05-4A3C-B495-CF69600091F4}" destId="{FAF41F7F-C9D4-422E-A229-1DA0AEAD594E}" srcOrd="0" destOrd="0" presId="urn:microsoft.com/office/officeart/2005/8/layout/orgChart1"/>
    <dgm:cxn modelId="{DA1A9CDF-73F1-49BE-824C-73ADCDD831B4}" type="presParOf" srcId="{FAF41F7F-C9D4-422E-A229-1DA0AEAD594E}" destId="{E826D238-EC92-40DB-B74E-1407656C823A}" srcOrd="0" destOrd="0" presId="urn:microsoft.com/office/officeart/2005/8/layout/orgChart1"/>
    <dgm:cxn modelId="{4DFE260C-CA5B-4C79-8FA5-2F60B87D1003}" type="presParOf" srcId="{FAF41F7F-C9D4-422E-A229-1DA0AEAD594E}" destId="{04076FC1-7760-493B-BD5A-6344AEEA6C5B}" srcOrd="1" destOrd="0" presId="urn:microsoft.com/office/officeart/2005/8/layout/orgChart1"/>
    <dgm:cxn modelId="{93E847FC-79FA-401D-BA23-8A84435BCBA0}" type="presParOf" srcId="{BF0A855C-0E05-4A3C-B495-CF69600091F4}" destId="{D418EA01-4F30-489C-A701-BA6DF7DC91C0}" srcOrd="1" destOrd="0" presId="urn:microsoft.com/office/officeart/2005/8/layout/orgChart1"/>
    <dgm:cxn modelId="{6F09DA6D-A1CE-496B-9E66-CD2C7F3E2A21}" type="presParOf" srcId="{BF0A855C-0E05-4A3C-B495-CF69600091F4}" destId="{1912EAB4-7FD7-4AE9-ACF0-207F81C6FE91}" srcOrd="2" destOrd="0" presId="urn:microsoft.com/office/officeart/2005/8/layout/orgChart1"/>
    <dgm:cxn modelId="{F86F925D-A14A-481D-BF2E-97400555C16E}" type="presParOf" srcId="{99AB30B8-6CF5-4626-9311-6B865ACEAB61}" destId="{2AB664C7-A370-4230-BFC9-E1E08F2744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9973B6-C8A9-4449-BD5D-0AF90C0D3FC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1116A22-E3C2-45FA-8A9E-7F29131EEE4A}">
      <dgm:prSet phldrT="[Κείμενο]" custT="1"/>
      <dgm:spPr/>
      <dgm:t>
        <a:bodyPr/>
        <a:lstStyle/>
        <a:p>
          <a:r>
            <a:rPr lang="el-GR" sz="4000" b="1" dirty="0">
              <a:latin typeface="Trebuchet MS" panose="020B0603020202020204" pitchFamily="34" charset="0"/>
            </a:rPr>
            <a:t>Φύλλο Αξιολόγησης Πράξεων</a:t>
          </a:r>
        </a:p>
      </dgm:t>
    </dgm:pt>
    <dgm:pt modelId="{568DCB8D-A7E5-4C11-B57E-3A12AE6E05DD}" type="parTrans" cxnId="{38F03CDA-0FDE-4955-BC7B-6BE580586E46}">
      <dgm:prSet/>
      <dgm:spPr/>
      <dgm:t>
        <a:bodyPr/>
        <a:lstStyle/>
        <a:p>
          <a:endParaRPr lang="el-GR"/>
        </a:p>
      </dgm:t>
    </dgm:pt>
    <dgm:pt modelId="{F1762323-7032-46B9-B6A9-4A718E7596A2}" type="sibTrans" cxnId="{38F03CDA-0FDE-4955-BC7B-6BE580586E46}">
      <dgm:prSet/>
      <dgm:spPr/>
      <dgm:t>
        <a:bodyPr/>
        <a:lstStyle/>
        <a:p>
          <a:endParaRPr lang="el-GR"/>
        </a:p>
      </dgm:t>
    </dgm:pt>
    <dgm:pt modelId="{668378E3-69B8-498B-9E7F-04A5AAAEA16A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  <a:p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Εμπλεκόμενοι Φορείς και Πληρότητα Περιεχομένου της Πρότασης</a:t>
          </a:r>
        </a:p>
      </dgm:t>
    </dgm:pt>
    <dgm:pt modelId="{A6EE01C2-12A2-4A09-9947-F7A34E14A3D4}" type="parTrans" cxnId="{D1FF222D-25AD-4ADC-AD6F-E5D17C7ECF9A}">
      <dgm:prSet/>
      <dgm:spPr/>
      <dgm:t>
        <a:bodyPr/>
        <a:lstStyle/>
        <a:p>
          <a:endParaRPr lang="el-GR"/>
        </a:p>
      </dgm:t>
    </dgm:pt>
    <dgm:pt modelId="{BCD55A33-9F1A-4385-80F3-02F99FE63023}" type="sibTrans" cxnId="{D1FF222D-25AD-4ADC-AD6F-E5D17C7ECF9A}">
      <dgm:prSet/>
      <dgm:spPr/>
      <dgm:t>
        <a:bodyPr/>
        <a:lstStyle/>
        <a:p>
          <a:endParaRPr lang="el-GR"/>
        </a:p>
      </dgm:t>
    </dgm:pt>
    <dgm:pt modelId="{BF26B198-805F-4C2C-919C-473B145AB2DC}">
      <dgm:prSet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</dgm:t>
    </dgm:pt>
    <dgm:pt modelId="{04BAC392-A7B9-4A3A-B827-7A2D47A4E00C}" type="parTrans" cxnId="{8B644DE3-2DFB-41A2-A963-A7B658BA9514}">
      <dgm:prSet/>
      <dgm:spPr/>
      <dgm:t>
        <a:bodyPr/>
        <a:lstStyle/>
        <a:p>
          <a:endParaRPr lang="el-GR"/>
        </a:p>
      </dgm:t>
    </dgm:pt>
    <dgm:pt modelId="{A5EF08B6-8D51-4235-8E65-B94555244E31}" type="sibTrans" cxnId="{8B644DE3-2DFB-41A2-A963-A7B658BA9514}">
      <dgm:prSet/>
      <dgm:spPr/>
      <dgm:t>
        <a:bodyPr/>
        <a:lstStyle/>
        <a:p>
          <a:endParaRPr lang="el-GR"/>
        </a:p>
      </dgm:t>
    </dgm:pt>
    <dgm:pt modelId="{ACED3965-257E-42B9-BA5A-E18193E98808}">
      <dgm:prSet custT="1"/>
      <dgm:spPr>
        <a:solidFill>
          <a:srgbClr val="7EC352"/>
        </a:solidFill>
      </dgm:spPr>
      <dgm:t>
        <a:bodyPr/>
        <a:lstStyle/>
        <a:p>
          <a:r>
            <a:rPr lang="el-GR" sz="2800" b="1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</dgm:t>
    </dgm:pt>
    <dgm:pt modelId="{37631FEF-CCF4-435A-98FD-EC3102A9207E}" type="parTrans" cxnId="{E9522A1E-1EB9-4D2A-A731-102C05188B14}">
      <dgm:prSet/>
      <dgm:spPr/>
      <dgm:t>
        <a:bodyPr/>
        <a:lstStyle/>
        <a:p>
          <a:endParaRPr lang="el-GR"/>
        </a:p>
      </dgm:t>
    </dgm:pt>
    <dgm:pt modelId="{2D1AB9F8-0454-40C8-A98C-32A55B105644}" type="sibTrans" cxnId="{E9522A1E-1EB9-4D2A-A731-102C05188B14}">
      <dgm:prSet/>
      <dgm:spPr/>
      <dgm:t>
        <a:bodyPr/>
        <a:lstStyle/>
        <a:p>
          <a:endParaRPr lang="el-GR"/>
        </a:p>
      </dgm:t>
    </dgm:pt>
    <dgm:pt modelId="{66ADFA60-5353-4F5D-BC86-63A756E9C23F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</dgm:t>
    </dgm:pt>
    <dgm:pt modelId="{A827F300-BA82-4D86-BADD-992E538D9A62}" type="sibTrans" cxnId="{81CC2F20-847D-4691-A5C7-B2E920955E6C}">
      <dgm:prSet/>
      <dgm:spPr/>
      <dgm:t>
        <a:bodyPr/>
        <a:lstStyle/>
        <a:p>
          <a:endParaRPr lang="el-GR"/>
        </a:p>
      </dgm:t>
    </dgm:pt>
    <dgm:pt modelId="{B963BC4B-5D52-4A1B-8CBA-954DC0504E9C}" type="parTrans" cxnId="{81CC2F20-847D-4691-A5C7-B2E920955E6C}">
      <dgm:prSet/>
      <dgm:spPr/>
      <dgm:t>
        <a:bodyPr/>
        <a:lstStyle/>
        <a:p>
          <a:endParaRPr lang="el-GR"/>
        </a:p>
      </dgm:t>
    </dgm:pt>
    <dgm:pt modelId="{9FBEB234-99A3-4837-8666-27D4E0558D70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pPr>
            <a:spcAft>
              <a:spcPts val="600"/>
            </a:spcAft>
          </a:pPr>
          <a:r>
            <a:rPr lang="el-GR" sz="3200" b="1" dirty="0">
              <a:solidFill>
                <a:srgbClr val="0D4F8C"/>
              </a:solidFill>
              <a:latin typeface="Trebuchet MS" panose="020B0603020202020204" pitchFamily="34" charset="0"/>
            </a:rPr>
            <a:t>Α1</a:t>
          </a:r>
        </a:p>
        <a:p>
          <a:pPr>
            <a:spcAft>
              <a:spcPct val="35000"/>
            </a:spcAft>
          </a:pPr>
          <a:r>
            <a:rPr lang="el-GR" sz="2800" b="0" dirty="0">
              <a:solidFill>
                <a:srgbClr val="0D4F8C"/>
              </a:solidFill>
              <a:latin typeface="Trebuchet MS" panose="020B0603020202020204" pitchFamily="34" charset="0"/>
            </a:rPr>
            <a:t>Αρμοδιότητα Δικαιούχου να υλοποιήσει την Πράξη</a:t>
          </a:r>
        </a:p>
      </dgm:t>
    </dgm:pt>
    <dgm:pt modelId="{391A6D21-F6DF-4B91-95C0-82B79E80AE07}" type="parTrans" cxnId="{6C1AF8CD-54D1-4A65-965F-3406F1535132}">
      <dgm:prSet/>
      <dgm:spPr/>
      <dgm:t>
        <a:bodyPr/>
        <a:lstStyle/>
        <a:p>
          <a:endParaRPr lang="el-GR"/>
        </a:p>
      </dgm:t>
    </dgm:pt>
    <dgm:pt modelId="{27FF8EBF-7737-4D22-ACC0-C1C13C8B333A}" type="sibTrans" cxnId="{6C1AF8CD-54D1-4A65-965F-3406F1535132}">
      <dgm:prSet/>
      <dgm:spPr/>
      <dgm:t>
        <a:bodyPr/>
        <a:lstStyle/>
        <a:p>
          <a:endParaRPr lang="el-GR"/>
        </a:p>
      </dgm:t>
    </dgm:pt>
    <dgm:pt modelId="{3D5D85DE-3650-4EA5-A735-1D594C4C0134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pPr>
            <a:spcAft>
              <a:spcPts val="600"/>
            </a:spcAft>
          </a:pPr>
          <a:r>
            <a:rPr lang="el-GR" sz="3200" b="1" dirty="0">
              <a:solidFill>
                <a:srgbClr val="0D4F8C"/>
              </a:solidFill>
              <a:latin typeface="Trebuchet MS" panose="020B0603020202020204" pitchFamily="34" charset="0"/>
            </a:rPr>
            <a:t>Α2</a:t>
          </a:r>
        </a:p>
        <a:p>
          <a:pPr>
            <a:spcAft>
              <a:spcPct val="35000"/>
            </a:spcAft>
          </a:pPr>
          <a:r>
            <a:rPr lang="el-GR" sz="2800" b="0" dirty="0">
              <a:solidFill>
                <a:srgbClr val="0D4F8C"/>
              </a:solidFill>
              <a:latin typeface="Trebuchet MS" panose="020B0603020202020204" pitchFamily="34" charset="0"/>
            </a:rPr>
            <a:t>Αρμοδιότητα Φορέα Λειτουργίας &amp; Συντήρησης</a:t>
          </a:r>
        </a:p>
      </dgm:t>
    </dgm:pt>
    <dgm:pt modelId="{C293DC50-0BBD-4FC2-91FB-DB5F79689F98}" type="parTrans" cxnId="{E5F1ABE6-AD80-4880-8758-283845AE521E}">
      <dgm:prSet/>
      <dgm:spPr/>
      <dgm:t>
        <a:bodyPr/>
        <a:lstStyle/>
        <a:p>
          <a:endParaRPr lang="el-GR"/>
        </a:p>
      </dgm:t>
    </dgm:pt>
    <dgm:pt modelId="{500A8161-3453-4D13-9941-7F9B7B484B74}" type="sibTrans" cxnId="{E5F1ABE6-AD80-4880-8758-283845AE521E}">
      <dgm:prSet/>
      <dgm:spPr/>
      <dgm:t>
        <a:bodyPr/>
        <a:lstStyle/>
        <a:p>
          <a:endParaRPr lang="el-GR"/>
        </a:p>
      </dgm:t>
    </dgm:pt>
    <dgm:pt modelId="{7323F852-2BBB-4B7E-AB43-32F1EB3689BF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pPr>
            <a:spcAft>
              <a:spcPts val="600"/>
            </a:spcAft>
          </a:pPr>
          <a:r>
            <a:rPr lang="el-GR" sz="3200" b="1" dirty="0">
              <a:solidFill>
                <a:srgbClr val="0D4F8C"/>
              </a:solidFill>
              <a:latin typeface="Trebuchet MS" panose="020B0603020202020204" pitchFamily="34" charset="0"/>
            </a:rPr>
            <a:t>Α3</a:t>
          </a:r>
        </a:p>
        <a:p>
          <a:pPr>
            <a:spcAft>
              <a:spcPct val="35000"/>
            </a:spcAft>
          </a:pPr>
          <a:r>
            <a:rPr lang="el-GR" sz="2800" b="0" dirty="0">
              <a:solidFill>
                <a:srgbClr val="0D4F8C"/>
              </a:solidFill>
              <a:latin typeface="Trebuchet MS" panose="020B0603020202020204" pitchFamily="34" charset="0"/>
            </a:rPr>
            <a:t>Πληρότητα και σαφήνεια Φυσικού Αντικειμένου</a:t>
          </a:r>
        </a:p>
      </dgm:t>
    </dgm:pt>
    <dgm:pt modelId="{A247BFF1-D8FA-4DFA-82A6-19B19BDAEABD}" type="parTrans" cxnId="{87E81E72-05F9-4636-962E-37D1708E980E}">
      <dgm:prSet/>
      <dgm:spPr/>
      <dgm:t>
        <a:bodyPr/>
        <a:lstStyle/>
        <a:p>
          <a:endParaRPr lang="el-GR"/>
        </a:p>
      </dgm:t>
    </dgm:pt>
    <dgm:pt modelId="{4F5640DA-4C70-4D3F-A0D6-FCAB676B69B9}" type="sibTrans" cxnId="{87E81E72-05F9-4636-962E-37D1708E980E}">
      <dgm:prSet/>
      <dgm:spPr/>
      <dgm:t>
        <a:bodyPr/>
        <a:lstStyle/>
        <a:p>
          <a:endParaRPr lang="el-GR"/>
        </a:p>
      </dgm:t>
    </dgm:pt>
    <dgm:pt modelId="{651D9508-75C0-4E41-8D47-59B5944597CF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lIns="0" rIns="0" anchor="t" anchorCtr="0"/>
        <a:lstStyle/>
        <a:p>
          <a:pPr>
            <a:spcAft>
              <a:spcPts val="600"/>
            </a:spcAft>
          </a:pPr>
          <a:r>
            <a:rPr lang="el-GR" sz="3200" b="1" dirty="0">
              <a:solidFill>
                <a:srgbClr val="0D4F8C"/>
              </a:solidFill>
              <a:latin typeface="Trebuchet MS" panose="020B0603020202020204" pitchFamily="34" charset="0"/>
            </a:rPr>
            <a:t>Α4</a:t>
          </a:r>
        </a:p>
        <a:p>
          <a:pPr>
            <a:spcAft>
              <a:spcPct val="35000"/>
            </a:spcAft>
          </a:pPr>
          <a:r>
            <a:rPr lang="el-GR" sz="2800" b="0" dirty="0" err="1">
              <a:solidFill>
                <a:srgbClr val="0D4F8C"/>
              </a:solidFill>
              <a:latin typeface="Trebuchet MS" panose="020B0603020202020204" pitchFamily="34" charset="0"/>
            </a:rPr>
            <a:t>Ρεαλιστικότητα</a:t>
          </a:r>
          <a:r>
            <a:rPr lang="el-GR" sz="2800" b="0" dirty="0">
              <a:solidFill>
                <a:srgbClr val="0D4F8C"/>
              </a:solidFill>
              <a:latin typeface="Trebuchet MS" panose="020B0603020202020204" pitchFamily="34" charset="0"/>
            </a:rPr>
            <a:t> </a:t>
          </a:r>
          <a:r>
            <a:rPr lang="el-GR" sz="2800" b="0" dirty="0" err="1">
              <a:solidFill>
                <a:srgbClr val="0D4F8C"/>
              </a:solidFill>
              <a:latin typeface="Trebuchet MS" panose="020B0603020202020204" pitchFamily="34" charset="0"/>
            </a:rPr>
            <a:t>προϋπολ</a:t>
          </a:r>
          <a:r>
            <a:rPr lang="el-GR" sz="2800" b="0" dirty="0">
              <a:solidFill>
                <a:srgbClr val="0D4F8C"/>
              </a:solidFill>
              <a:latin typeface="Trebuchet MS" panose="020B0603020202020204" pitchFamily="34" charset="0"/>
            </a:rPr>
            <a:t>/</a:t>
          </a:r>
          <a:r>
            <a:rPr lang="el-GR" sz="2800" b="0" dirty="0" err="1">
              <a:solidFill>
                <a:srgbClr val="0D4F8C"/>
              </a:solidFill>
              <a:latin typeface="Trebuchet MS" panose="020B0603020202020204" pitchFamily="34" charset="0"/>
            </a:rPr>
            <a:t>σμού</a:t>
          </a:r>
          <a:endParaRPr lang="el-GR" sz="2800" b="0" dirty="0">
            <a:solidFill>
              <a:srgbClr val="0D4F8C"/>
            </a:solidFill>
            <a:latin typeface="Trebuchet MS" panose="020B0603020202020204" pitchFamily="34" charset="0"/>
          </a:endParaRPr>
        </a:p>
      </dgm:t>
    </dgm:pt>
    <dgm:pt modelId="{2180873F-B4D7-45AF-951B-E356FA23C37F}" type="parTrans" cxnId="{B0D903B5-72C8-414B-B6EA-BEFEBDA132F5}">
      <dgm:prSet/>
      <dgm:spPr/>
      <dgm:t>
        <a:bodyPr/>
        <a:lstStyle/>
        <a:p>
          <a:endParaRPr lang="el-GR"/>
        </a:p>
      </dgm:t>
    </dgm:pt>
    <dgm:pt modelId="{F81871B9-23E9-411E-A2E6-3D76ACDA83AE}" type="sibTrans" cxnId="{B0D903B5-72C8-414B-B6EA-BEFEBDA132F5}">
      <dgm:prSet/>
      <dgm:spPr/>
      <dgm:t>
        <a:bodyPr/>
        <a:lstStyle/>
        <a:p>
          <a:endParaRPr lang="el-GR"/>
        </a:p>
      </dgm:t>
    </dgm:pt>
    <dgm:pt modelId="{851CA9D0-9BF9-4B9B-AB84-FAFD4553FB16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pPr>
            <a:spcAft>
              <a:spcPts val="600"/>
            </a:spcAft>
          </a:pPr>
          <a:r>
            <a:rPr lang="el-GR" sz="3200" b="1" dirty="0">
              <a:solidFill>
                <a:srgbClr val="0D4F8C"/>
              </a:solidFill>
              <a:latin typeface="Trebuchet MS" panose="020B0603020202020204" pitchFamily="34" charset="0"/>
            </a:rPr>
            <a:t>Α5</a:t>
          </a:r>
        </a:p>
        <a:p>
          <a:pPr>
            <a:spcAft>
              <a:spcPct val="35000"/>
            </a:spcAft>
          </a:pPr>
          <a:r>
            <a:rPr lang="el-GR" sz="2800" b="0" dirty="0" err="1">
              <a:solidFill>
                <a:srgbClr val="0D4F8C"/>
              </a:solidFill>
              <a:latin typeface="Trebuchet MS" panose="020B0603020202020204" pitchFamily="34" charset="0"/>
            </a:rPr>
            <a:t>Ρεαλιστικότητα</a:t>
          </a:r>
          <a:r>
            <a:rPr lang="el-GR" sz="2800" b="0" dirty="0">
              <a:solidFill>
                <a:srgbClr val="0D4F8C"/>
              </a:solidFill>
              <a:latin typeface="Trebuchet MS" panose="020B0603020202020204" pitchFamily="34" charset="0"/>
            </a:rPr>
            <a:t> </a:t>
          </a:r>
          <a:r>
            <a:rPr lang="el-GR" sz="2800" b="0" dirty="0" err="1">
              <a:solidFill>
                <a:srgbClr val="0D4F8C"/>
              </a:solidFill>
              <a:latin typeface="Trebuchet MS" panose="020B0603020202020204" pitchFamily="34" charset="0"/>
            </a:rPr>
            <a:t>χρονοδιαγρ</a:t>
          </a:r>
          <a:r>
            <a:rPr lang="el-GR" sz="2800" b="0" dirty="0">
              <a:solidFill>
                <a:srgbClr val="0D4F8C"/>
              </a:solidFill>
              <a:latin typeface="Trebuchet MS" panose="020B0603020202020204" pitchFamily="34" charset="0"/>
            </a:rPr>
            <a:t>/τος</a:t>
          </a:r>
        </a:p>
      </dgm:t>
    </dgm:pt>
    <dgm:pt modelId="{78128569-43FA-44E7-B462-AEFA5499E4FA}" type="parTrans" cxnId="{E34AF107-D2B5-46E0-A3B8-1B177D148855}">
      <dgm:prSet/>
      <dgm:spPr/>
      <dgm:t>
        <a:bodyPr/>
        <a:lstStyle/>
        <a:p>
          <a:endParaRPr lang="el-GR"/>
        </a:p>
      </dgm:t>
    </dgm:pt>
    <dgm:pt modelId="{FE4D7007-42B2-463D-89CA-CD44D6F983E7}" type="sibTrans" cxnId="{E34AF107-D2B5-46E0-A3B8-1B177D148855}">
      <dgm:prSet/>
      <dgm:spPr/>
      <dgm:t>
        <a:bodyPr/>
        <a:lstStyle/>
        <a:p>
          <a:endParaRPr lang="el-GR"/>
        </a:p>
      </dgm:t>
    </dgm:pt>
    <dgm:pt modelId="{60C588D5-9372-46D8-B9D0-B911C0C4DBC2}">
      <dgm:prSet custT="1"/>
      <dgm:spPr>
        <a:noFill/>
        <a:ln>
          <a:solidFill>
            <a:srgbClr val="0D4F8C"/>
          </a:solidFill>
          <a:prstDash val="dash"/>
        </a:ln>
      </dgm:spPr>
      <dgm:t>
        <a:bodyPr anchor="t" anchorCtr="0"/>
        <a:lstStyle/>
        <a:p>
          <a:pPr marL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el-GR" sz="2400" i="0" kern="1200" dirty="0">
              <a:solidFill>
                <a:srgbClr val="0D4F8C"/>
              </a:solidFill>
              <a:latin typeface="Trebuchet MS" panose="020B0603020202020204" pitchFamily="34" charset="0"/>
            </a:rPr>
            <a:t>Πληρότητα </a:t>
          </a:r>
          <a:endParaRPr lang="en-US" sz="2400" i="0" kern="1200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173038" indent="0" algn="l">
            <a:lnSpc>
              <a:spcPct val="90000"/>
            </a:lnSpc>
            <a:spcAft>
              <a:spcPct val="35000"/>
            </a:spcAft>
            <a:buFontTx/>
            <a:buNone/>
          </a:pPr>
          <a:r>
            <a:rPr lang="el-GR" sz="2400" i="1" kern="1200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</a:t>
          </a:r>
          <a:r>
            <a:rPr lang="en-US" sz="2400" i="1" kern="1200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 </a:t>
          </a: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όλα τα κόστη</a:t>
          </a:r>
        </a:p>
        <a:p>
          <a:pPr marL="173038" indent="0" algn="l">
            <a:lnSpc>
              <a:spcPct val="90000"/>
            </a:lnSpc>
            <a:spcAft>
              <a:spcPct val="35000"/>
            </a:spcAft>
            <a:buFontTx/>
            <a:buNone/>
          </a:pP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 </a:t>
          </a: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ετήσια κατανομή δαπανών ανά </a:t>
          </a:r>
          <a:r>
            <a:rPr lang="el-GR" sz="2000" i="1" kern="1200" dirty="0" err="1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υποέργο</a:t>
          </a:r>
          <a:endParaRPr lang="el-GR" sz="2000" i="1" kern="1200" dirty="0">
            <a:solidFill>
              <a:srgbClr val="0D4F8C"/>
            </a:solidFill>
            <a:latin typeface="Trebuchet MS" panose="020B0603020202020204" pitchFamily="34" charset="0"/>
            <a:ea typeface="+mn-ea"/>
            <a:cs typeface="+mn-cs"/>
          </a:endParaRPr>
        </a:p>
        <a:p>
          <a:pPr marL="0" algn="l">
            <a:lnSpc>
              <a:spcPct val="100000"/>
            </a:lnSpc>
            <a:spcAft>
              <a:spcPts val="0"/>
            </a:spcAft>
            <a:buNone/>
          </a:pPr>
          <a:r>
            <a:rPr lang="el-GR" sz="2400" i="0" kern="1200" dirty="0">
              <a:solidFill>
                <a:srgbClr val="0D4F8C"/>
              </a:solidFill>
              <a:latin typeface="Trebuchet MS" panose="020B0603020202020204" pitchFamily="34" charset="0"/>
            </a:rPr>
            <a:t>Εύλογο Κόστους:</a:t>
          </a:r>
        </a:p>
        <a:p>
          <a:pPr marL="263525" indent="0" algn="l">
            <a:lnSpc>
              <a:spcPct val="100000"/>
            </a:lnSpc>
            <a:spcAft>
              <a:spcPts val="0"/>
            </a:spcAft>
            <a:buNone/>
          </a:pP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</a:rPr>
            <a:t>α) Για τα δημόσια έργα </a:t>
          </a: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 </a:t>
          </a: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</a:rPr>
            <a:t>κανονιστικές διατάξεις </a:t>
          </a:r>
        </a:p>
        <a:p>
          <a:pPr marL="263525" indent="0" algn="l">
            <a:lnSpc>
              <a:spcPct val="90000"/>
            </a:lnSpc>
            <a:spcAft>
              <a:spcPct val="35000"/>
            </a:spcAft>
            <a:buNone/>
          </a:pP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</a:rPr>
            <a:t>β) Για έργα προμηθειών </a:t>
          </a: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 </a:t>
          </a: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</a:rPr>
            <a:t>στοιχεία από έρευνα αγοράς</a:t>
          </a:r>
        </a:p>
      </dgm:t>
    </dgm:pt>
    <dgm:pt modelId="{65416FAF-7A66-409A-992B-A49517121D18}" type="parTrans" cxnId="{31226493-6C5F-4372-9570-C64A658261C3}">
      <dgm:prSet/>
      <dgm:spPr/>
      <dgm:t>
        <a:bodyPr/>
        <a:lstStyle/>
        <a:p>
          <a:endParaRPr lang="el-GR"/>
        </a:p>
      </dgm:t>
    </dgm:pt>
    <dgm:pt modelId="{6F1BC7A2-3766-4CFA-A7A0-10267DC83248}" type="sibTrans" cxnId="{31226493-6C5F-4372-9570-C64A658261C3}">
      <dgm:prSet/>
      <dgm:spPr/>
      <dgm:t>
        <a:bodyPr/>
        <a:lstStyle/>
        <a:p>
          <a:endParaRPr lang="el-GR"/>
        </a:p>
      </dgm:t>
    </dgm:pt>
    <dgm:pt modelId="{449E3F99-DA89-4D90-945F-F63028827CF8}">
      <dgm:prSet custT="1"/>
      <dgm:spPr>
        <a:solidFill>
          <a:schemeClr val="bg1"/>
        </a:solidFill>
        <a:ln>
          <a:solidFill>
            <a:srgbClr val="0D4F8C"/>
          </a:solidFill>
          <a:prstDash val="dash"/>
        </a:ln>
      </dgm:spPr>
      <dgm:t>
        <a:bodyPr/>
        <a:lstStyle/>
        <a:p>
          <a:pPr marL="0" algn="l"/>
          <a:r>
            <a:rPr lang="el-GR" sz="2400" dirty="0">
              <a:solidFill>
                <a:srgbClr val="0D4F8C"/>
              </a:solidFill>
              <a:latin typeface="Trebuchet MS" panose="020B0603020202020204" pitchFamily="34" charset="0"/>
            </a:rPr>
            <a:t>Στοιχεία τεκμηρίωσης</a:t>
          </a:r>
        </a:p>
        <a:p>
          <a:pPr marL="361950" indent="-361950" algn="l"/>
          <a:r>
            <a:rPr lang="el-GR" sz="2400" i="1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 </a:t>
          </a:r>
          <a:r>
            <a:rPr lang="el-GR" sz="2400" dirty="0">
              <a:solidFill>
                <a:srgbClr val="0D4F8C"/>
              </a:solidFill>
              <a:latin typeface="Trebuchet MS" panose="020B0603020202020204" pitchFamily="34" charset="0"/>
            </a:rPr>
            <a:t>κανονιστικές αποφάσεις, καταστατικά φορέων</a:t>
          </a:r>
        </a:p>
      </dgm:t>
    </dgm:pt>
    <dgm:pt modelId="{75CD6807-746E-4F71-9F93-EDB7EDA495CC}" type="parTrans" cxnId="{865E88EC-287D-4158-844A-A84C95395235}">
      <dgm:prSet/>
      <dgm:spPr/>
      <dgm:t>
        <a:bodyPr/>
        <a:lstStyle/>
        <a:p>
          <a:endParaRPr lang="el-GR"/>
        </a:p>
      </dgm:t>
    </dgm:pt>
    <dgm:pt modelId="{6473D6A7-78DB-44E8-9F7B-B5BA784943B2}" type="sibTrans" cxnId="{865E88EC-287D-4158-844A-A84C95395235}">
      <dgm:prSet/>
      <dgm:spPr/>
      <dgm:t>
        <a:bodyPr/>
        <a:lstStyle/>
        <a:p>
          <a:endParaRPr lang="el-GR"/>
        </a:p>
      </dgm:t>
    </dgm:pt>
    <dgm:pt modelId="{59D65B5C-04B8-47F7-9399-0A89B56905F8}">
      <dgm:prSet custT="1"/>
      <dgm:spPr>
        <a:solidFill>
          <a:schemeClr val="bg1"/>
        </a:solidFill>
        <a:ln>
          <a:solidFill>
            <a:srgbClr val="0D4F8C"/>
          </a:solidFill>
          <a:prstDash val="dash"/>
        </a:ln>
      </dgm:spPr>
      <dgm:t>
        <a:bodyPr/>
        <a:lstStyle/>
        <a:p>
          <a:pPr marL="0" algn="l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l-GR" sz="2300" dirty="0">
              <a:solidFill>
                <a:srgbClr val="0D4F8C"/>
              </a:solidFill>
              <a:latin typeface="Trebuchet MS" panose="020B0603020202020204" pitchFamily="34" charset="0"/>
            </a:rPr>
            <a:t>- Σκοπός πράξης</a:t>
          </a:r>
        </a:p>
        <a:p>
          <a:pPr marL="176213" indent="-176213" algn="l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l-GR" sz="2300" dirty="0">
              <a:solidFill>
                <a:srgbClr val="0D4F8C"/>
              </a:solidFill>
              <a:latin typeface="Trebuchet MS" panose="020B0603020202020204" pitchFamily="34" charset="0"/>
            </a:rPr>
            <a:t>- Βασικά τεχνικά, λειτουργικά και λοιπά χαρακτηριστικά</a:t>
          </a:r>
        </a:p>
        <a:p>
          <a:pPr marL="0" algn="l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l-GR" sz="2300" dirty="0">
              <a:solidFill>
                <a:srgbClr val="0D4F8C"/>
              </a:solidFill>
              <a:latin typeface="Trebuchet MS" panose="020B0603020202020204" pitchFamily="34" charset="0"/>
            </a:rPr>
            <a:t>- Μεθοδολογία υλοποίησης</a:t>
          </a:r>
        </a:p>
        <a:p>
          <a:pPr marL="0" algn="l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l-GR" sz="2300" dirty="0">
              <a:solidFill>
                <a:srgbClr val="0D4F8C"/>
              </a:solidFill>
              <a:latin typeface="Trebuchet MS" panose="020B0603020202020204" pitchFamily="34" charset="0"/>
            </a:rPr>
            <a:t>- Μέτρα δημοσιότητας</a:t>
          </a:r>
        </a:p>
        <a:p>
          <a:pPr marL="0" algn="l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l-GR" sz="2300" dirty="0">
              <a:solidFill>
                <a:srgbClr val="0D4F8C"/>
              </a:solidFill>
              <a:latin typeface="Trebuchet MS" panose="020B0603020202020204" pitchFamily="34" charset="0"/>
            </a:rPr>
            <a:t>- Παραδοτέα</a:t>
          </a:r>
        </a:p>
      </dgm:t>
    </dgm:pt>
    <dgm:pt modelId="{BE10B0D1-B6D5-4923-AD98-D30862B88865}" type="parTrans" cxnId="{A9290B17-5B95-47CE-98D0-0A4C73ABBBFA}">
      <dgm:prSet/>
      <dgm:spPr/>
      <dgm:t>
        <a:bodyPr/>
        <a:lstStyle/>
        <a:p>
          <a:endParaRPr lang="el-GR"/>
        </a:p>
      </dgm:t>
    </dgm:pt>
    <dgm:pt modelId="{41BACB29-8C5B-4ECA-9296-56FC389BE31F}" type="sibTrans" cxnId="{A9290B17-5B95-47CE-98D0-0A4C73ABBBFA}">
      <dgm:prSet/>
      <dgm:spPr/>
      <dgm:t>
        <a:bodyPr/>
        <a:lstStyle/>
        <a:p>
          <a:endParaRPr lang="el-GR"/>
        </a:p>
      </dgm:t>
    </dgm:pt>
    <dgm:pt modelId="{F893FEBD-DF2B-474F-AA17-AB6534C56356}">
      <dgm:prSet custT="1"/>
      <dgm:spPr>
        <a:solidFill>
          <a:schemeClr val="bg1"/>
        </a:solidFill>
        <a:ln>
          <a:solidFill>
            <a:srgbClr val="0D4F8C"/>
          </a:solidFill>
          <a:prstDash val="dash"/>
        </a:ln>
      </dgm:spPr>
      <dgm:t>
        <a:bodyPr/>
        <a:lstStyle/>
        <a:p>
          <a:endParaRPr lang="el-GR" sz="2400" dirty="0">
            <a:solidFill>
              <a:srgbClr val="0D4F8C"/>
            </a:solidFill>
            <a:latin typeface="Trebuchet MS" panose="020B0603020202020204" pitchFamily="34" charset="0"/>
          </a:endParaRPr>
        </a:p>
      </dgm:t>
    </dgm:pt>
    <dgm:pt modelId="{8BA8546A-1254-4BDD-AB70-D4AF5800B9FA}" type="sibTrans" cxnId="{FFB16A65-C2FE-4AC1-AD9A-F19A1DE32365}">
      <dgm:prSet/>
      <dgm:spPr/>
      <dgm:t>
        <a:bodyPr/>
        <a:lstStyle/>
        <a:p>
          <a:endParaRPr lang="el-GR"/>
        </a:p>
      </dgm:t>
    </dgm:pt>
    <dgm:pt modelId="{2072225F-F0E5-4F81-BB56-30F8D7D9D698}" type="parTrans" cxnId="{FFB16A65-C2FE-4AC1-AD9A-F19A1DE32365}">
      <dgm:prSet/>
      <dgm:spPr/>
      <dgm:t>
        <a:bodyPr/>
        <a:lstStyle/>
        <a:p>
          <a:endParaRPr lang="el-GR"/>
        </a:p>
      </dgm:t>
    </dgm:pt>
    <dgm:pt modelId="{FFBCA525-85B8-4809-A58D-9A9A02CBC601}" type="pres">
      <dgm:prSet presAssocID="{039973B6-C8A9-4449-BD5D-0AF90C0D3F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750987-E0B2-46F4-83EF-4DE1C2EEB9BC}" type="pres">
      <dgm:prSet presAssocID="{039973B6-C8A9-4449-BD5D-0AF90C0D3FC2}" presName="hierFlow" presStyleCnt="0"/>
      <dgm:spPr/>
    </dgm:pt>
    <dgm:pt modelId="{A135FB70-1884-4AEA-B621-FB3CF7019753}" type="pres">
      <dgm:prSet presAssocID="{039973B6-C8A9-4449-BD5D-0AF90C0D3F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F5935D7-D86D-4B55-B654-862ADE2B9506}" type="pres">
      <dgm:prSet presAssocID="{B1116A22-E3C2-45FA-8A9E-7F29131EEE4A}" presName="Name14" presStyleCnt="0"/>
      <dgm:spPr/>
    </dgm:pt>
    <dgm:pt modelId="{D5F90576-D340-469A-9711-378003FB34DA}" type="pres">
      <dgm:prSet presAssocID="{B1116A22-E3C2-45FA-8A9E-7F29131EEE4A}" presName="level1Shape" presStyleLbl="node0" presStyleIdx="0" presStyleCnt="1" custScaleX="567759" custScaleY="80441" custLinFactX="-100000" custLinFactNeighborX="-125244" custLinFactNeighborY="-10247">
        <dgm:presLayoutVars>
          <dgm:chPref val="3"/>
        </dgm:presLayoutVars>
      </dgm:prSet>
      <dgm:spPr/>
    </dgm:pt>
    <dgm:pt modelId="{9345BC25-6769-4FBA-9119-51E63F238E62}" type="pres">
      <dgm:prSet presAssocID="{B1116A22-E3C2-45FA-8A9E-7F29131EEE4A}" presName="hierChild2" presStyleCnt="0"/>
      <dgm:spPr/>
    </dgm:pt>
    <dgm:pt modelId="{5C7C1202-BED3-4302-8E00-3E312ADC2BA6}" type="pres">
      <dgm:prSet presAssocID="{A6EE01C2-12A2-4A09-9947-F7A34E14A3D4}" presName="Name19" presStyleLbl="parChTrans1D2" presStyleIdx="0" presStyleCnt="4"/>
      <dgm:spPr/>
    </dgm:pt>
    <dgm:pt modelId="{B29F6855-480C-4FB2-B248-713B273E2F96}" type="pres">
      <dgm:prSet presAssocID="{668378E3-69B8-498B-9E7F-04A5AAAEA16A}" presName="Name21" presStyleCnt="0"/>
      <dgm:spPr/>
    </dgm:pt>
    <dgm:pt modelId="{1EF7605B-8A1A-4875-B82F-FBDD15924984}" type="pres">
      <dgm:prSet presAssocID="{668378E3-69B8-498B-9E7F-04A5AAAEA16A}" presName="level2Shape" presStyleLbl="node2" presStyleIdx="0" presStyleCnt="4" custScaleX="348919" custScaleY="200429" custLinFactX="-52319" custLinFactNeighborX="-100000" custLinFactNeighborY="1"/>
      <dgm:spPr/>
    </dgm:pt>
    <dgm:pt modelId="{9C3185C0-09F6-4221-87DF-82DB8742CB1D}" type="pres">
      <dgm:prSet presAssocID="{668378E3-69B8-498B-9E7F-04A5AAAEA16A}" presName="hierChild3" presStyleCnt="0"/>
      <dgm:spPr/>
    </dgm:pt>
    <dgm:pt modelId="{F07D03C0-7B19-425A-8B38-C4B4B58FD15D}" type="pres">
      <dgm:prSet presAssocID="{391A6D21-F6DF-4B91-95C0-82B79E80AE07}" presName="Name19" presStyleLbl="parChTrans1D3" presStyleIdx="0" presStyleCnt="5"/>
      <dgm:spPr/>
    </dgm:pt>
    <dgm:pt modelId="{E80FFDF9-DD16-4B8C-938E-FE88C0004270}" type="pres">
      <dgm:prSet presAssocID="{9FBEB234-99A3-4837-8666-27D4E0558D70}" presName="Name21" presStyleCnt="0"/>
      <dgm:spPr/>
    </dgm:pt>
    <dgm:pt modelId="{38D4876A-4505-4A04-AEDC-FC93C97EBAD6}" type="pres">
      <dgm:prSet presAssocID="{9FBEB234-99A3-4837-8666-27D4E0558D70}" presName="level2Shape" presStyleLbl="node3" presStyleIdx="0" presStyleCnt="5" custScaleX="183753" custScaleY="208501"/>
      <dgm:spPr/>
    </dgm:pt>
    <dgm:pt modelId="{21C29CA1-D640-470E-BC76-9EADAA30FD93}" type="pres">
      <dgm:prSet presAssocID="{9FBEB234-99A3-4837-8666-27D4E0558D70}" presName="hierChild3" presStyleCnt="0"/>
      <dgm:spPr/>
    </dgm:pt>
    <dgm:pt modelId="{6E22C581-AE8E-43E0-8760-DEBCF55FB173}" type="pres">
      <dgm:prSet presAssocID="{75CD6807-746E-4F71-9F93-EDB7EDA495CC}" presName="Name19" presStyleLbl="parChTrans1D4" presStyleIdx="0" presStyleCnt="4"/>
      <dgm:spPr/>
    </dgm:pt>
    <dgm:pt modelId="{17C6468F-56D8-468E-85A9-9DCD521542A5}" type="pres">
      <dgm:prSet presAssocID="{449E3F99-DA89-4D90-945F-F63028827CF8}" presName="Name21" presStyleCnt="0"/>
      <dgm:spPr/>
    </dgm:pt>
    <dgm:pt modelId="{E94623F6-8869-49B7-BC85-5115C118ABEE}" type="pres">
      <dgm:prSet presAssocID="{449E3F99-DA89-4D90-945F-F63028827CF8}" presName="level2Shape" presStyleLbl="node4" presStyleIdx="0" presStyleCnt="4" custScaleX="183424" custScaleY="238561" custLinFactX="6085" custLinFactNeighborX="100000"/>
      <dgm:spPr/>
    </dgm:pt>
    <dgm:pt modelId="{73817EB5-D893-4FA8-8E45-0BD8A3863684}" type="pres">
      <dgm:prSet presAssocID="{449E3F99-DA89-4D90-945F-F63028827CF8}" presName="hierChild3" presStyleCnt="0"/>
      <dgm:spPr/>
    </dgm:pt>
    <dgm:pt modelId="{78237977-B1A8-4250-BE80-D240BC17C1E7}" type="pres">
      <dgm:prSet presAssocID="{C293DC50-0BBD-4FC2-91FB-DB5F79689F98}" presName="Name19" presStyleLbl="parChTrans1D3" presStyleIdx="1" presStyleCnt="5"/>
      <dgm:spPr/>
    </dgm:pt>
    <dgm:pt modelId="{47BA1988-C947-44B0-9A72-CE35F995666E}" type="pres">
      <dgm:prSet presAssocID="{3D5D85DE-3650-4EA5-A735-1D594C4C0134}" presName="Name21" presStyleCnt="0"/>
      <dgm:spPr/>
    </dgm:pt>
    <dgm:pt modelId="{AB49EF53-B0F5-4E18-B200-F6CC660DBDD6}" type="pres">
      <dgm:prSet presAssocID="{3D5D85DE-3650-4EA5-A735-1D594C4C0134}" presName="level2Shape" presStyleLbl="node3" presStyleIdx="1" presStyleCnt="5" custScaleX="180841" custScaleY="209425"/>
      <dgm:spPr/>
    </dgm:pt>
    <dgm:pt modelId="{C9F57BC5-6ED8-4984-A064-5CDFB2CCAB38}" type="pres">
      <dgm:prSet presAssocID="{3D5D85DE-3650-4EA5-A735-1D594C4C0134}" presName="hierChild3" presStyleCnt="0"/>
      <dgm:spPr/>
    </dgm:pt>
    <dgm:pt modelId="{F4C398C5-1E2D-455F-81AA-2D2CE2776A5E}" type="pres">
      <dgm:prSet presAssocID="{A247BFF1-D8FA-4DFA-82A6-19B19BDAEABD}" presName="Name19" presStyleLbl="parChTrans1D3" presStyleIdx="2" presStyleCnt="5"/>
      <dgm:spPr/>
    </dgm:pt>
    <dgm:pt modelId="{69AE1455-3572-4FE6-BC98-1C8482720076}" type="pres">
      <dgm:prSet presAssocID="{7323F852-2BBB-4B7E-AB43-32F1EB3689BF}" presName="Name21" presStyleCnt="0"/>
      <dgm:spPr/>
    </dgm:pt>
    <dgm:pt modelId="{6B8BF99C-54E1-412D-A06F-6143EE6B3C3E}" type="pres">
      <dgm:prSet presAssocID="{7323F852-2BBB-4B7E-AB43-32F1EB3689BF}" presName="level2Shape" presStyleLbl="node3" presStyleIdx="2" presStyleCnt="5" custScaleX="166061" custScaleY="204320"/>
      <dgm:spPr/>
    </dgm:pt>
    <dgm:pt modelId="{E022403C-8DF1-4B8F-95DB-CF4E07174175}" type="pres">
      <dgm:prSet presAssocID="{7323F852-2BBB-4B7E-AB43-32F1EB3689BF}" presName="hierChild3" presStyleCnt="0"/>
      <dgm:spPr/>
    </dgm:pt>
    <dgm:pt modelId="{EE07971D-5BD3-4A4E-8D16-C079E26932EF}" type="pres">
      <dgm:prSet presAssocID="{BE10B0D1-B6D5-4923-AD98-D30862B88865}" presName="Name19" presStyleLbl="parChTrans1D4" presStyleIdx="1" presStyleCnt="4"/>
      <dgm:spPr/>
    </dgm:pt>
    <dgm:pt modelId="{8F08BDF1-A3BB-4E9E-B5B6-9396D7A8D152}" type="pres">
      <dgm:prSet presAssocID="{59D65B5C-04B8-47F7-9399-0A89B56905F8}" presName="Name21" presStyleCnt="0"/>
      <dgm:spPr/>
    </dgm:pt>
    <dgm:pt modelId="{2BB56AA0-00DC-45C7-AD6B-3423CDCB8D68}" type="pres">
      <dgm:prSet presAssocID="{59D65B5C-04B8-47F7-9399-0A89B56905F8}" presName="level2Shape" presStyleLbl="node4" presStyleIdx="1" presStyleCnt="4" custScaleX="258946" custScaleY="227217" custLinFactNeighborX="-17882" custLinFactNeighborY="-568"/>
      <dgm:spPr/>
    </dgm:pt>
    <dgm:pt modelId="{55F43E6A-BD44-4EF1-BA1E-B4D0B0D8685F}" type="pres">
      <dgm:prSet presAssocID="{59D65B5C-04B8-47F7-9399-0A89B56905F8}" presName="hierChild3" presStyleCnt="0"/>
      <dgm:spPr/>
    </dgm:pt>
    <dgm:pt modelId="{DF6E79A1-51E2-453D-8D23-453E84C952D1}" type="pres">
      <dgm:prSet presAssocID="{2180873F-B4D7-45AF-951B-E356FA23C37F}" presName="Name19" presStyleLbl="parChTrans1D3" presStyleIdx="3" presStyleCnt="5"/>
      <dgm:spPr/>
    </dgm:pt>
    <dgm:pt modelId="{AD117F18-5D3B-4F42-8652-B4A4CFA5CE6D}" type="pres">
      <dgm:prSet presAssocID="{651D9508-75C0-4E41-8D47-59B5944597CF}" presName="Name21" presStyleCnt="0"/>
      <dgm:spPr/>
    </dgm:pt>
    <dgm:pt modelId="{7F5F8E04-ED52-4CD8-94FF-A5DEE60184A2}" type="pres">
      <dgm:prSet presAssocID="{651D9508-75C0-4E41-8D47-59B5944597CF}" presName="level2Shape" presStyleLbl="node3" presStyleIdx="3" presStyleCnt="5" custScaleX="170332" custScaleY="204781" custLinFactNeighborX="-70380" custLinFactNeighborY="4658"/>
      <dgm:spPr/>
    </dgm:pt>
    <dgm:pt modelId="{90737C62-4254-404D-BCED-EA52D17C8327}" type="pres">
      <dgm:prSet presAssocID="{651D9508-75C0-4E41-8D47-59B5944597CF}" presName="hierChild3" presStyleCnt="0"/>
      <dgm:spPr/>
    </dgm:pt>
    <dgm:pt modelId="{C8AF40D7-3496-4717-9FA7-6081E6145CC9}" type="pres">
      <dgm:prSet presAssocID="{65416FAF-7A66-409A-992B-A49517121D18}" presName="Name19" presStyleLbl="parChTrans1D4" presStyleIdx="2" presStyleCnt="4"/>
      <dgm:spPr/>
    </dgm:pt>
    <dgm:pt modelId="{5E8D61CA-9375-4ADD-8FCF-5CA365C240FA}" type="pres">
      <dgm:prSet presAssocID="{60C588D5-9372-46D8-B9D0-B911C0C4DBC2}" presName="Name21" presStyleCnt="0"/>
      <dgm:spPr/>
    </dgm:pt>
    <dgm:pt modelId="{0CB56ED7-0E3D-4C5E-A663-FD92DD36885B}" type="pres">
      <dgm:prSet presAssocID="{60C588D5-9372-46D8-B9D0-B911C0C4DBC2}" presName="level2Shape" presStyleLbl="node4" presStyleIdx="2" presStyleCnt="4" custScaleX="225002" custScaleY="299918" custLinFactNeighborX="-24598" custLinFactNeighborY="-1029"/>
      <dgm:spPr/>
    </dgm:pt>
    <dgm:pt modelId="{B118AB43-01BA-49F8-850E-32FADE901FCC}" type="pres">
      <dgm:prSet presAssocID="{60C588D5-9372-46D8-B9D0-B911C0C4DBC2}" presName="hierChild3" presStyleCnt="0"/>
      <dgm:spPr/>
    </dgm:pt>
    <dgm:pt modelId="{E362FF88-02D5-433C-A2F7-C1D68AD783E6}" type="pres">
      <dgm:prSet presAssocID="{78128569-43FA-44E7-B462-AEFA5499E4FA}" presName="Name19" presStyleLbl="parChTrans1D3" presStyleIdx="4" presStyleCnt="5"/>
      <dgm:spPr/>
    </dgm:pt>
    <dgm:pt modelId="{E58C4ADA-56C9-4ABB-AAB5-422E276BCC90}" type="pres">
      <dgm:prSet presAssocID="{851CA9D0-9BF9-4B9B-AB84-FAFD4553FB16}" presName="Name21" presStyleCnt="0"/>
      <dgm:spPr/>
    </dgm:pt>
    <dgm:pt modelId="{8C6A9AC4-57F7-45C5-9348-86A1EE2178F3}" type="pres">
      <dgm:prSet presAssocID="{851CA9D0-9BF9-4B9B-AB84-FAFD4553FB16}" presName="level2Shape" presStyleLbl="node3" presStyleIdx="4" presStyleCnt="5" custScaleX="172176" custScaleY="202022" custLinFactNeighborX="-51751" custLinFactNeighborY="3105"/>
      <dgm:spPr/>
    </dgm:pt>
    <dgm:pt modelId="{1D42F88C-96E4-4344-836A-61C07A65A6B7}" type="pres">
      <dgm:prSet presAssocID="{851CA9D0-9BF9-4B9B-AB84-FAFD4553FB16}" presName="hierChild3" presStyleCnt="0"/>
      <dgm:spPr/>
    </dgm:pt>
    <dgm:pt modelId="{4F42C716-DC6D-4E19-A872-9176B9FD369A}" type="pres">
      <dgm:prSet presAssocID="{2072225F-F0E5-4F81-BB56-30F8D7D9D698}" presName="Name19" presStyleLbl="parChTrans1D4" presStyleIdx="3" presStyleCnt="4"/>
      <dgm:spPr/>
    </dgm:pt>
    <dgm:pt modelId="{822F4287-B774-4C8A-AF60-5A83FE3D79A1}" type="pres">
      <dgm:prSet presAssocID="{F893FEBD-DF2B-474F-AA17-AB6534C56356}" presName="Name21" presStyleCnt="0"/>
      <dgm:spPr/>
    </dgm:pt>
    <dgm:pt modelId="{B7101D79-9033-4F19-BA43-3E530C62352E}" type="pres">
      <dgm:prSet presAssocID="{F893FEBD-DF2B-474F-AA17-AB6534C56356}" presName="level2Shape" presStyleLbl="node4" presStyleIdx="3" presStyleCnt="4" custScaleY="218199" custLinFactNeighborX="-24316" custLinFactNeighborY="1730"/>
      <dgm:spPr/>
    </dgm:pt>
    <dgm:pt modelId="{72A1E20E-D429-4F0C-89DB-A936A7C49E27}" type="pres">
      <dgm:prSet presAssocID="{F893FEBD-DF2B-474F-AA17-AB6534C56356}" presName="hierChild3" presStyleCnt="0"/>
      <dgm:spPr/>
    </dgm:pt>
    <dgm:pt modelId="{69AEF42D-5509-4DAF-BD48-969F015F5A5F}" type="pres">
      <dgm:prSet presAssocID="{B963BC4B-5D52-4A1B-8CBA-954DC0504E9C}" presName="Name19" presStyleLbl="parChTrans1D2" presStyleIdx="1" presStyleCnt="4"/>
      <dgm:spPr/>
    </dgm:pt>
    <dgm:pt modelId="{5F65B6CB-0F60-4590-80DE-71673148EFDF}" type="pres">
      <dgm:prSet presAssocID="{66ADFA60-5353-4F5D-BC86-63A756E9C23F}" presName="Name21" presStyleCnt="0"/>
      <dgm:spPr/>
    </dgm:pt>
    <dgm:pt modelId="{B81155B4-D9E2-40DC-ADE9-2836B103386A}" type="pres">
      <dgm:prSet presAssocID="{66ADFA60-5353-4F5D-BC86-63A756E9C23F}" presName="level2Shape" presStyleLbl="node2" presStyleIdx="1" presStyleCnt="4" custScaleX="117688" custLinFactNeighborX="-97152" custLinFactNeighborY="-3105"/>
      <dgm:spPr/>
    </dgm:pt>
    <dgm:pt modelId="{766ECDB7-3136-4345-8C6E-DC0EB941B959}" type="pres">
      <dgm:prSet presAssocID="{66ADFA60-5353-4F5D-BC86-63A756E9C23F}" presName="hierChild3" presStyleCnt="0"/>
      <dgm:spPr/>
    </dgm:pt>
    <dgm:pt modelId="{A0373928-3B1B-433B-BD63-B5810E026617}" type="pres">
      <dgm:prSet presAssocID="{04BAC392-A7B9-4A3A-B827-7A2D47A4E00C}" presName="Name19" presStyleLbl="parChTrans1D2" presStyleIdx="2" presStyleCnt="4"/>
      <dgm:spPr/>
    </dgm:pt>
    <dgm:pt modelId="{83808CD4-BDAB-4172-9A62-71D7FC4E4CFC}" type="pres">
      <dgm:prSet presAssocID="{BF26B198-805F-4C2C-919C-473B145AB2DC}" presName="Name21" presStyleCnt="0"/>
      <dgm:spPr/>
    </dgm:pt>
    <dgm:pt modelId="{7C0BC56F-83B9-406D-ABA7-7F8AE9430102}" type="pres">
      <dgm:prSet presAssocID="{BF26B198-805F-4C2C-919C-473B145AB2DC}" presName="level2Shape" presStyleLbl="node2" presStyleIdx="2" presStyleCnt="4" custScaleX="110891" custLinFactNeighborX="-64101" custLinFactNeighborY="-3105"/>
      <dgm:spPr/>
    </dgm:pt>
    <dgm:pt modelId="{40726AE5-64BA-483B-BB28-3E6D96257764}" type="pres">
      <dgm:prSet presAssocID="{BF26B198-805F-4C2C-919C-473B145AB2DC}" presName="hierChild3" presStyleCnt="0"/>
      <dgm:spPr/>
    </dgm:pt>
    <dgm:pt modelId="{CA6FCD24-B48D-466E-9294-4497FA4D4722}" type="pres">
      <dgm:prSet presAssocID="{37631FEF-CCF4-435A-98FD-EC3102A9207E}" presName="Name19" presStyleLbl="parChTrans1D2" presStyleIdx="3" presStyleCnt="4"/>
      <dgm:spPr/>
    </dgm:pt>
    <dgm:pt modelId="{DCDFDF72-18BB-40DC-9478-17E00A10ED96}" type="pres">
      <dgm:prSet presAssocID="{ACED3965-257E-42B9-BA5A-E18193E98808}" presName="Name21" presStyleCnt="0"/>
      <dgm:spPr/>
    </dgm:pt>
    <dgm:pt modelId="{0ADA54F7-0E2D-4370-92BD-D4529990FFA8}" type="pres">
      <dgm:prSet presAssocID="{ACED3965-257E-42B9-BA5A-E18193E98808}" presName="level2Shape" presStyleLbl="node2" presStyleIdx="3" presStyleCnt="4" custScaleX="115791" custLinFactNeighborX="-35922" custLinFactNeighborY="-3105"/>
      <dgm:spPr/>
    </dgm:pt>
    <dgm:pt modelId="{D583EBF6-F6BD-4B5E-9557-48B38E5948B7}" type="pres">
      <dgm:prSet presAssocID="{ACED3965-257E-42B9-BA5A-E18193E98808}" presName="hierChild3" presStyleCnt="0"/>
      <dgm:spPr/>
    </dgm:pt>
    <dgm:pt modelId="{350B0A3C-8698-4009-BC87-BA6C3DE26DC9}" type="pres">
      <dgm:prSet presAssocID="{039973B6-C8A9-4449-BD5D-0AF90C0D3FC2}" presName="bgShapesFlow" presStyleCnt="0"/>
      <dgm:spPr/>
    </dgm:pt>
  </dgm:ptLst>
  <dgm:cxnLst>
    <dgm:cxn modelId="{A1DC6302-E84D-4B68-BBEE-9EF445C7A5BB}" type="presOf" srcId="{59D65B5C-04B8-47F7-9399-0A89B56905F8}" destId="{2BB56AA0-00DC-45C7-AD6B-3423CDCB8D68}" srcOrd="0" destOrd="0" presId="urn:microsoft.com/office/officeart/2005/8/layout/hierarchy6"/>
    <dgm:cxn modelId="{8E2D4C03-AAC9-4259-A160-BBD99C2B23CE}" type="presOf" srcId="{A6EE01C2-12A2-4A09-9947-F7A34E14A3D4}" destId="{5C7C1202-BED3-4302-8E00-3E312ADC2BA6}" srcOrd="0" destOrd="0" presId="urn:microsoft.com/office/officeart/2005/8/layout/hierarchy6"/>
    <dgm:cxn modelId="{E9F75006-AC71-45C9-ADBE-EF7F434C15C6}" type="presOf" srcId="{B963BC4B-5D52-4A1B-8CBA-954DC0504E9C}" destId="{69AEF42D-5509-4DAF-BD48-969F015F5A5F}" srcOrd="0" destOrd="0" presId="urn:microsoft.com/office/officeart/2005/8/layout/hierarchy6"/>
    <dgm:cxn modelId="{E34AF107-D2B5-46E0-A3B8-1B177D148855}" srcId="{668378E3-69B8-498B-9E7F-04A5AAAEA16A}" destId="{851CA9D0-9BF9-4B9B-AB84-FAFD4553FB16}" srcOrd="4" destOrd="0" parTransId="{78128569-43FA-44E7-B462-AEFA5499E4FA}" sibTransId="{FE4D7007-42B2-463D-89CA-CD44D6F983E7}"/>
    <dgm:cxn modelId="{3790CA0F-C778-49EB-B37C-E60AFBAB9186}" type="presOf" srcId="{65416FAF-7A66-409A-992B-A49517121D18}" destId="{C8AF40D7-3496-4717-9FA7-6081E6145CC9}" srcOrd="0" destOrd="0" presId="urn:microsoft.com/office/officeart/2005/8/layout/hierarchy6"/>
    <dgm:cxn modelId="{A9290B17-5B95-47CE-98D0-0A4C73ABBBFA}" srcId="{7323F852-2BBB-4B7E-AB43-32F1EB3689BF}" destId="{59D65B5C-04B8-47F7-9399-0A89B56905F8}" srcOrd="0" destOrd="0" parTransId="{BE10B0D1-B6D5-4923-AD98-D30862B88865}" sibTransId="{41BACB29-8C5B-4ECA-9296-56FC389BE31F}"/>
    <dgm:cxn modelId="{E9522A1E-1EB9-4D2A-A731-102C05188B14}" srcId="{B1116A22-E3C2-45FA-8A9E-7F29131EEE4A}" destId="{ACED3965-257E-42B9-BA5A-E18193E98808}" srcOrd="3" destOrd="0" parTransId="{37631FEF-CCF4-435A-98FD-EC3102A9207E}" sibTransId="{2D1AB9F8-0454-40C8-A98C-32A55B105644}"/>
    <dgm:cxn modelId="{81CC2F20-847D-4691-A5C7-B2E920955E6C}" srcId="{B1116A22-E3C2-45FA-8A9E-7F29131EEE4A}" destId="{66ADFA60-5353-4F5D-BC86-63A756E9C23F}" srcOrd="1" destOrd="0" parTransId="{B963BC4B-5D52-4A1B-8CBA-954DC0504E9C}" sibTransId="{A827F300-BA82-4D86-BADD-992E538D9A62}"/>
    <dgm:cxn modelId="{71BA4428-768C-422A-8949-3ECCB7FD76DE}" type="presOf" srcId="{75CD6807-746E-4F71-9F93-EDB7EDA495CC}" destId="{6E22C581-AE8E-43E0-8760-DEBCF55FB173}" srcOrd="0" destOrd="0" presId="urn:microsoft.com/office/officeart/2005/8/layout/hierarchy6"/>
    <dgm:cxn modelId="{657B212C-0BEC-48F3-8CCF-990C1D086C8F}" type="presOf" srcId="{039973B6-C8A9-4449-BD5D-0AF90C0D3FC2}" destId="{FFBCA525-85B8-4809-A58D-9A9A02CBC601}" srcOrd="0" destOrd="0" presId="urn:microsoft.com/office/officeart/2005/8/layout/hierarchy6"/>
    <dgm:cxn modelId="{D1FF222D-25AD-4ADC-AD6F-E5D17C7ECF9A}" srcId="{B1116A22-E3C2-45FA-8A9E-7F29131EEE4A}" destId="{668378E3-69B8-498B-9E7F-04A5AAAEA16A}" srcOrd="0" destOrd="0" parTransId="{A6EE01C2-12A2-4A09-9947-F7A34E14A3D4}" sibTransId="{BCD55A33-9F1A-4385-80F3-02F99FE63023}"/>
    <dgm:cxn modelId="{B36F593D-8FA5-442D-8F81-C831B01EEED8}" type="presOf" srcId="{651D9508-75C0-4E41-8D47-59B5944597CF}" destId="{7F5F8E04-ED52-4CD8-94FF-A5DEE60184A2}" srcOrd="0" destOrd="0" presId="urn:microsoft.com/office/officeart/2005/8/layout/hierarchy6"/>
    <dgm:cxn modelId="{A1B67162-C236-45B0-A338-1C3EB1BCEA22}" type="presOf" srcId="{78128569-43FA-44E7-B462-AEFA5499E4FA}" destId="{E362FF88-02D5-433C-A2F7-C1D68AD783E6}" srcOrd="0" destOrd="0" presId="urn:microsoft.com/office/officeart/2005/8/layout/hierarchy6"/>
    <dgm:cxn modelId="{151B1B43-77AB-46E4-B943-9681CF9DC058}" type="presOf" srcId="{60C588D5-9372-46D8-B9D0-B911C0C4DBC2}" destId="{0CB56ED7-0E3D-4C5E-A663-FD92DD36885B}" srcOrd="0" destOrd="0" presId="urn:microsoft.com/office/officeart/2005/8/layout/hierarchy6"/>
    <dgm:cxn modelId="{2BA93F44-59D7-448D-B420-09DCF575B428}" type="presOf" srcId="{37631FEF-CCF4-435A-98FD-EC3102A9207E}" destId="{CA6FCD24-B48D-466E-9294-4497FA4D4722}" srcOrd="0" destOrd="0" presId="urn:microsoft.com/office/officeart/2005/8/layout/hierarchy6"/>
    <dgm:cxn modelId="{FFB16A65-C2FE-4AC1-AD9A-F19A1DE32365}" srcId="{851CA9D0-9BF9-4B9B-AB84-FAFD4553FB16}" destId="{F893FEBD-DF2B-474F-AA17-AB6534C56356}" srcOrd="0" destOrd="0" parTransId="{2072225F-F0E5-4F81-BB56-30F8D7D9D698}" sibTransId="{8BA8546A-1254-4BDD-AB70-D4AF5800B9FA}"/>
    <dgm:cxn modelId="{1E89C745-8F68-4A15-BC31-F863461935EC}" type="presOf" srcId="{7323F852-2BBB-4B7E-AB43-32F1EB3689BF}" destId="{6B8BF99C-54E1-412D-A06F-6143EE6B3C3E}" srcOrd="0" destOrd="0" presId="urn:microsoft.com/office/officeart/2005/8/layout/hierarchy6"/>
    <dgm:cxn modelId="{90137E67-B98B-4DD9-9E39-FA67D1A8D26C}" type="presOf" srcId="{668378E3-69B8-498B-9E7F-04A5AAAEA16A}" destId="{1EF7605B-8A1A-4875-B82F-FBDD15924984}" srcOrd="0" destOrd="0" presId="urn:microsoft.com/office/officeart/2005/8/layout/hierarchy6"/>
    <dgm:cxn modelId="{4C8A034F-C97D-4EB0-9CA2-65406CF7E785}" type="presOf" srcId="{66ADFA60-5353-4F5D-BC86-63A756E9C23F}" destId="{B81155B4-D9E2-40DC-ADE9-2836B103386A}" srcOrd="0" destOrd="0" presId="urn:microsoft.com/office/officeart/2005/8/layout/hierarchy6"/>
    <dgm:cxn modelId="{FDE32771-AB50-4AD7-9CC4-5848D42886A4}" type="presOf" srcId="{BF26B198-805F-4C2C-919C-473B145AB2DC}" destId="{7C0BC56F-83B9-406D-ABA7-7F8AE9430102}" srcOrd="0" destOrd="0" presId="urn:microsoft.com/office/officeart/2005/8/layout/hierarchy6"/>
    <dgm:cxn modelId="{87E81E72-05F9-4636-962E-37D1708E980E}" srcId="{668378E3-69B8-498B-9E7F-04A5AAAEA16A}" destId="{7323F852-2BBB-4B7E-AB43-32F1EB3689BF}" srcOrd="2" destOrd="0" parTransId="{A247BFF1-D8FA-4DFA-82A6-19B19BDAEABD}" sibTransId="{4F5640DA-4C70-4D3F-A0D6-FCAB676B69B9}"/>
    <dgm:cxn modelId="{F9F50974-DA98-410F-99C8-E9617B5AE7FE}" type="presOf" srcId="{A247BFF1-D8FA-4DFA-82A6-19B19BDAEABD}" destId="{F4C398C5-1E2D-455F-81AA-2D2CE2776A5E}" srcOrd="0" destOrd="0" presId="urn:microsoft.com/office/officeart/2005/8/layout/hierarchy6"/>
    <dgm:cxn modelId="{E5449A57-B400-4892-8983-67FC7C0DF1A6}" type="presOf" srcId="{ACED3965-257E-42B9-BA5A-E18193E98808}" destId="{0ADA54F7-0E2D-4370-92BD-D4529990FFA8}" srcOrd="0" destOrd="0" presId="urn:microsoft.com/office/officeart/2005/8/layout/hierarchy6"/>
    <dgm:cxn modelId="{9773617D-51F3-47CC-9045-2960B5A23E69}" type="presOf" srcId="{851CA9D0-9BF9-4B9B-AB84-FAFD4553FB16}" destId="{8C6A9AC4-57F7-45C5-9348-86A1EE2178F3}" srcOrd="0" destOrd="0" presId="urn:microsoft.com/office/officeart/2005/8/layout/hierarchy6"/>
    <dgm:cxn modelId="{87A46E7D-62B1-45A7-AC05-4C1E6BCC0EED}" type="presOf" srcId="{04BAC392-A7B9-4A3A-B827-7A2D47A4E00C}" destId="{A0373928-3B1B-433B-BD63-B5810E026617}" srcOrd="0" destOrd="0" presId="urn:microsoft.com/office/officeart/2005/8/layout/hierarchy6"/>
    <dgm:cxn modelId="{45D58A82-893C-4432-BAC2-CCDD6B0EDF64}" type="presOf" srcId="{2180873F-B4D7-45AF-951B-E356FA23C37F}" destId="{DF6E79A1-51E2-453D-8D23-453E84C952D1}" srcOrd="0" destOrd="0" presId="urn:microsoft.com/office/officeart/2005/8/layout/hierarchy6"/>
    <dgm:cxn modelId="{CD03DA8C-9E13-4D45-9F62-6241D697CB7F}" type="presOf" srcId="{449E3F99-DA89-4D90-945F-F63028827CF8}" destId="{E94623F6-8869-49B7-BC85-5115C118ABEE}" srcOrd="0" destOrd="0" presId="urn:microsoft.com/office/officeart/2005/8/layout/hierarchy6"/>
    <dgm:cxn modelId="{31226493-6C5F-4372-9570-C64A658261C3}" srcId="{651D9508-75C0-4E41-8D47-59B5944597CF}" destId="{60C588D5-9372-46D8-B9D0-B911C0C4DBC2}" srcOrd="0" destOrd="0" parTransId="{65416FAF-7A66-409A-992B-A49517121D18}" sibTransId="{6F1BC7A2-3766-4CFA-A7A0-10267DC83248}"/>
    <dgm:cxn modelId="{6052429A-5689-4FFD-B940-75B059042BCE}" type="presOf" srcId="{B1116A22-E3C2-45FA-8A9E-7F29131EEE4A}" destId="{D5F90576-D340-469A-9711-378003FB34DA}" srcOrd="0" destOrd="0" presId="urn:microsoft.com/office/officeart/2005/8/layout/hierarchy6"/>
    <dgm:cxn modelId="{00A5A2A3-692F-4E80-8B92-B4F6DAC40B44}" type="presOf" srcId="{3D5D85DE-3650-4EA5-A735-1D594C4C0134}" destId="{AB49EF53-B0F5-4E18-B200-F6CC660DBDD6}" srcOrd="0" destOrd="0" presId="urn:microsoft.com/office/officeart/2005/8/layout/hierarchy6"/>
    <dgm:cxn modelId="{AFB769B2-74D5-4629-B170-42108DCFF067}" type="presOf" srcId="{9FBEB234-99A3-4837-8666-27D4E0558D70}" destId="{38D4876A-4505-4A04-AEDC-FC93C97EBAD6}" srcOrd="0" destOrd="0" presId="urn:microsoft.com/office/officeart/2005/8/layout/hierarchy6"/>
    <dgm:cxn modelId="{B0D903B5-72C8-414B-B6EA-BEFEBDA132F5}" srcId="{668378E3-69B8-498B-9E7F-04A5AAAEA16A}" destId="{651D9508-75C0-4E41-8D47-59B5944597CF}" srcOrd="3" destOrd="0" parTransId="{2180873F-B4D7-45AF-951B-E356FA23C37F}" sibTransId="{F81871B9-23E9-411E-A2E6-3D76ACDA83AE}"/>
    <dgm:cxn modelId="{5B0776B7-1ABA-4B96-B6CB-7C11EC897D80}" type="presOf" srcId="{C293DC50-0BBD-4FC2-91FB-DB5F79689F98}" destId="{78237977-B1A8-4250-BE80-D240BC17C1E7}" srcOrd="0" destOrd="0" presId="urn:microsoft.com/office/officeart/2005/8/layout/hierarchy6"/>
    <dgm:cxn modelId="{6C1AF8CD-54D1-4A65-965F-3406F1535132}" srcId="{668378E3-69B8-498B-9E7F-04A5AAAEA16A}" destId="{9FBEB234-99A3-4837-8666-27D4E0558D70}" srcOrd="0" destOrd="0" parTransId="{391A6D21-F6DF-4B91-95C0-82B79E80AE07}" sibTransId="{27FF8EBF-7737-4D22-ACC0-C1C13C8B333A}"/>
    <dgm:cxn modelId="{DC3D8FD5-8F73-4C20-9924-221900F2863E}" type="presOf" srcId="{2072225F-F0E5-4F81-BB56-30F8D7D9D698}" destId="{4F42C716-DC6D-4E19-A872-9176B9FD369A}" srcOrd="0" destOrd="0" presId="urn:microsoft.com/office/officeart/2005/8/layout/hierarchy6"/>
    <dgm:cxn modelId="{38F03CDA-0FDE-4955-BC7B-6BE580586E46}" srcId="{039973B6-C8A9-4449-BD5D-0AF90C0D3FC2}" destId="{B1116A22-E3C2-45FA-8A9E-7F29131EEE4A}" srcOrd="0" destOrd="0" parTransId="{568DCB8D-A7E5-4C11-B57E-3A12AE6E05DD}" sibTransId="{F1762323-7032-46B9-B6A9-4A718E7596A2}"/>
    <dgm:cxn modelId="{8B644DE3-2DFB-41A2-A963-A7B658BA9514}" srcId="{B1116A22-E3C2-45FA-8A9E-7F29131EEE4A}" destId="{BF26B198-805F-4C2C-919C-473B145AB2DC}" srcOrd="2" destOrd="0" parTransId="{04BAC392-A7B9-4A3A-B827-7A2D47A4E00C}" sibTransId="{A5EF08B6-8D51-4235-8E65-B94555244E31}"/>
    <dgm:cxn modelId="{E5F1ABE6-AD80-4880-8758-283845AE521E}" srcId="{668378E3-69B8-498B-9E7F-04A5AAAEA16A}" destId="{3D5D85DE-3650-4EA5-A735-1D594C4C0134}" srcOrd="1" destOrd="0" parTransId="{C293DC50-0BBD-4FC2-91FB-DB5F79689F98}" sibTransId="{500A8161-3453-4D13-9941-7F9B7B484B74}"/>
    <dgm:cxn modelId="{B90A24EA-439B-4030-BD3C-9CF5AFF675D5}" type="presOf" srcId="{BE10B0D1-B6D5-4923-AD98-D30862B88865}" destId="{EE07971D-5BD3-4A4E-8D16-C079E26932EF}" srcOrd="0" destOrd="0" presId="urn:microsoft.com/office/officeart/2005/8/layout/hierarchy6"/>
    <dgm:cxn modelId="{865E88EC-287D-4158-844A-A84C95395235}" srcId="{9FBEB234-99A3-4837-8666-27D4E0558D70}" destId="{449E3F99-DA89-4D90-945F-F63028827CF8}" srcOrd="0" destOrd="0" parTransId="{75CD6807-746E-4F71-9F93-EDB7EDA495CC}" sibTransId="{6473D6A7-78DB-44E8-9F7B-B5BA784943B2}"/>
    <dgm:cxn modelId="{8A00B4F5-4B7A-4275-A35D-E569303E4704}" type="presOf" srcId="{F893FEBD-DF2B-474F-AA17-AB6534C56356}" destId="{B7101D79-9033-4F19-BA43-3E530C62352E}" srcOrd="0" destOrd="0" presId="urn:microsoft.com/office/officeart/2005/8/layout/hierarchy6"/>
    <dgm:cxn modelId="{CE2D64F9-E822-4440-A9D8-72A8FD47D21B}" type="presOf" srcId="{391A6D21-F6DF-4B91-95C0-82B79E80AE07}" destId="{F07D03C0-7B19-425A-8B38-C4B4B58FD15D}" srcOrd="0" destOrd="0" presId="urn:microsoft.com/office/officeart/2005/8/layout/hierarchy6"/>
    <dgm:cxn modelId="{2D1A3E43-8D12-43F0-A2A7-6ACC3880C755}" type="presParOf" srcId="{FFBCA525-85B8-4809-A58D-9A9A02CBC601}" destId="{6E750987-E0B2-46F4-83EF-4DE1C2EEB9BC}" srcOrd="0" destOrd="0" presId="urn:microsoft.com/office/officeart/2005/8/layout/hierarchy6"/>
    <dgm:cxn modelId="{19C9F2DC-901F-4847-8005-15395D8B8C17}" type="presParOf" srcId="{6E750987-E0B2-46F4-83EF-4DE1C2EEB9BC}" destId="{A135FB70-1884-4AEA-B621-FB3CF7019753}" srcOrd="0" destOrd="0" presId="urn:microsoft.com/office/officeart/2005/8/layout/hierarchy6"/>
    <dgm:cxn modelId="{A3356810-F993-44D7-98A9-5451434AC978}" type="presParOf" srcId="{A135FB70-1884-4AEA-B621-FB3CF7019753}" destId="{8F5935D7-D86D-4B55-B654-862ADE2B9506}" srcOrd="0" destOrd="0" presId="urn:microsoft.com/office/officeart/2005/8/layout/hierarchy6"/>
    <dgm:cxn modelId="{5AB3515C-FBDD-4A43-85B4-A27AC416FC1F}" type="presParOf" srcId="{8F5935D7-D86D-4B55-B654-862ADE2B9506}" destId="{D5F90576-D340-469A-9711-378003FB34DA}" srcOrd="0" destOrd="0" presId="urn:microsoft.com/office/officeart/2005/8/layout/hierarchy6"/>
    <dgm:cxn modelId="{C8E3C22C-5F28-4CD2-95E5-4A9281DCAE93}" type="presParOf" srcId="{8F5935D7-D86D-4B55-B654-862ADE2B9506}" destId="{9345BC25-6769-4FBA-9119-51E63F238E62}" srcOrd="1" destOrd="0" presId="urn:microsoft.com/office/officeart/2005/8/layout/hierarchy6"/>
    <dgm:cxn modelId="{B2A92D7A-2B73-4ED1-9283-9BA5C01B40B7}" type="presParOf" srcId="{9345BC25-6769-4FBA-9119-51E63F238E62}" destId="{5C7C1202-BED3-4302-8E00-3E312ADC2BA6}" srcOrd="0" destOrd="0" presId="urn:microsoft.com/office/officeart/2005/8/layout/hierarchy6"/>
    <dgm:cxn modelId="{DFFF9B25-5B2B-4F57-AD34-F1336DC3F998}" type="presParOf" srcId="{9345BC25-6769-4FBA-9119-51E63F238E62}" destId="{B29F6855-480C-4FB2-B248-713B273E2F96}" srcOrd="1" destOrd="0" presId="urn:microsoft.com/office/officeart/2005/8/layout/hierarchy6"/>
    <dgm:cxn modelId="{BE44CBC4-2513-4588-8AAB-9A4A13433A37}" type="presParOf" srcId="{B29F6855-480C-4FB2-B248-713B273E2F96}" destId="{1EF7605B-8A1A-4875-B82F-FBDD15924984}" srcOrd="0" destOrd="0" presId="urn:microsoft.com/office/officeart/2005/8/layout/hierarchy6"/>
    <dgm:cxn modelId="{96EA271A-F443-4D5D-A7BA-A0561FF41A88}" type="presParOf" srcId="{B29F6855-480C-4FB2-B248-713B273E2F96}" destId="{9C3185C0-09F6-4221-87DF-82DB8742CB1D}" srcOrd="1" destOrd="0" presId="urn:microsoft.com/office/officeart/2005/8/layout/hierarchy6"/>
    <dgm:cxn modelId="{D0500FC5-CA3D-470A-886E-D3F6D6DC1BA4}" type="presParOf" srcId="{9C3185C0-09F6-4221-87DF-82DB8742CB1D}" destId="{F07D03C0-7B19-425A-8B38-C4B4B58FD15D}" srcOrd="0" destOrd="0" presId="urn:microsoft.com/office/officeart/2005/8/layout/hierarchy6"/>
    <dgm:cxn modelId="{896518D5-4BC0-4415-B10E-CB2BEDD33629}" type="presParOf" srcId="{9C3185C0-09F6-4221-87DF-82DB8742CB1D}" destId="{E80FFDF9-DD16-4B8C-938E-FE88C0004270}" srcOrd="1" destOrd="0" presId="urn:microsoft.com/office/officeart/2005/8/layout/hierarchy6"/>
    <dgm:cxn modelId="{B7D1A1B2-CBE6-441A-9390-F1BE821CE37A}" type="presParOf" srcId="{E80FFDF9-DD16-4B8C-938E-FE88C0004270}" destId="{38D4876A-4505-4A04-AEDC-FC93C97EBAD6}" srcOrd="0" destOrd="0" presId="urn:microsoft.com/office/officeart/2005/8/layout/hierarchy6"/>
    <dgm:cxn modelId="{4A53789C-B61B-48CF-9D4B-3B9A0F0B02C0}" type="presParOf" srcId="{E80FFDF9-DD16-4B8C-938E-FE88C0004270}" destId="{21C29CA1-D640-470E-BC76-9EADAA30FD93}" srcOrd="1" destOrd="0" presId="urn:microsoft.com/office/officeart/2005/8/layout/hierarchy6"/>
    <dgm:cxn modelId="{F83FFBF2-BF95-4215-890D-9C0F5153A344}" type="presParOf" srcId="{21C29CA1-D640-470E-BC76-9EADAA30FD93}" destId="{6E22C581-AE8E-43E0-8760-DEBCF55FB173}" srcOrd="0" destOrd="0" presId="urn:microsoft.com/office/officeart/2005/8/layout/hierarchy6"/>
    <dgm:cxn modelId="{4D49F3FA-28DB-4025-800F-09F7BD3CE8DD}" type="presParOf" srcId="{21C29CA1-D640-470E-BC76-9EADAA30FD93}" destId="{17C6468F-56D8-468E-85A9-9DCD521542A5}" srcOrd="1" destOrd="0" presId="urn:microsoft.com/office/officeart/2005/8/layout/hierarchy6"/>
    <dgm:cxn modelId="{EDBF0EFE-B030-47FB-A3AE-CB270A2E595A}" type="presParOf" srcId="{17C6468F-56D8-468E-85A9-9DCD521542A5}" destId="{E94623F6-8869-49B7-BC85-5115C118ABEE}" srcOrd="0" destOrd="0" presId="urn:microsoft.com/office/officeart/2005/8/layout/hierarchy6"/>
    <dgm:cxn modelId="{9E446D8C-0F29-4480-B6F5-00999F63CB41}" type="presParOf" srcId="{17C6468F-56D8-468E-85A9-9DCD521542A5}" destId="{73817EB5-D893-4FA8-8E45-0BD8A3863684}" srcOrd="1" destOrd="0" presId="urn:microsoft.com/office/officeart/2005/8/layout/hierarchy6"/>
    <dgm:cxn modelId="{91E2B1FD-A71B-4A58-82E5-314583096BAD}" type="presParOf" srcId="{9C3185C0-09F6-4221-87DF-82DB8742CB1D}" destId="{78237977-B1A8-4250-BE80-D240BC17C1E7}" srcOrd="2" destOrd="0" presId="urn:microsoft.com/office/officeart/2005/8/layout/hierarchy6"/>
    <dgm:cxn modelId="{46B0B2FA-8403-4F70-95DB-9CE47D9A7A57}" type="presParOf" srcId="{9C3185C0-09F6-4221-87DF-82DB8742CB1D}" destId="{47BA1988-C947-44B0-9A72-CE35F995666E}" srcOrd="3" destOrd="0" presId="urn:microsoft.com/office/officeart/2005/8/layout/hierarchy6"/>
    <dgm:cxn modelId="{B902222A-A0E7-426F-85C9-BDD784852001}" type="presParOf" srcId="{47BA1988-C947-44B0-9A72-CE35F995666E}" destId="{AB49EF53-B0F5-4E18-B200-F6CC660DBDD6}" srcOrd="0" destOrd="0" presId="urn:microsoft.com/office/officeart/2005/8/layout/hierarchy6"/>
    <dgm:cxn modelId="{083CB10A-87B2-42A9-B5AD-234B29F5059E}" type="presParOf" srcId="{47BA1988-C947-44B0-9A72-CE35F995666E}" destId="{C9F57BC5-6ED8-4984-A064-5CDFB2CCAB38}" srcOrd="1" destOrd="0" presId="urn:microsoft.com/office/officeart/2005/8/layout/hierarchy6"/>
    <dgm:cxn modelId="{6E22C16A-860D-4D63-9BDE-78648988628A}" type="presParOf" srcId="{9C3185C0-09F6-4221-87DF-82DB8742CB1D}" destId="{F4C398C5-1E2D-455F-81AA-2D2CE2776A5E}" srcOrd="4" destOrd="0" presId="urn:microsoft.com/office/officeart/2005/8/layout/hierarchy6"/>
    <dgm:cxn modelId="{39D1EE37-A49E-46CC-98CE-184AD1B40299}" type="presParOf" srcId="{9C3185C0-09F6-4221-87DF-82DB8742CB1D}" destId="{69AE1455-3572-4FE6-BC98-1C8482720076}" srcOrd="5" destOrd="0" presId="urn:microsoft.com/office/officeart/2005/8/layout/hierarchy6"/>
    <dgm:cxn modelId="{77A59A4B-B554-472E-BE4C-61AE6B3FA1BC}" type="presParOf" srcId="{69AE1455-3572-4FE6-BC98-1C8482720076}" destId="{6B8BF99C-54E1-412D-A06F-6143EE6B3C3E}" srcOrd="0" destOrd="0" presId="urn:microsoft.com/office/officeart/2005/8/layout/hierarchy6"/>
    <dgm:cxn modelId="{96F6389D-0932-4D03-B587-1C922B2710E8}" type="presParOf" srcId="{69AE1455-3572-4FE6-BC98-1C8482720076}" destId="{E022403C-8DF1-4B8F-95DB-CF4E07174175}" srcOrd="1" destOrd="0" presId="urn:microsoft.com/office/officeart/2005/8/layout/hierarchy6"/>
    <dgm:cxn modelId="{95150121-EB34-48E5-84D1-990A7E834639}" type="presParOf" srcId="{E022403C-8DF1-4B8F-95DB-CF4E07174175}" destId="{EE07971D-5BD3-4A4E-8D16-C079E26932EF}" srcOrd="0" destOrd="0" presId="urn:microsoft.com/office/officeart/2005/8/layout/hierarchy6"/>
    <dgm:cxn modelId="{DB2054D3-A63F-4CB0-A5AD-86B60D2382A5}" type="presParOf" srcId="{E022403C-8DF1-4B8F-95DB-CF4E07174175}" destId="{8F08BDF1-A3BB-4E9E-B5B6-9396D7A8D152}" srcOrd="1" destOrd="0" presId="urn:microsoft.com/office/officeart/2005/8/layout/hierarchy6"/>
    <dgm:cxn modelId="{760E651B-1A90-45FD-A08D-4771F2090EA1}" type="presParOf" srcId="{8F08BDF1-A3BB-4E9E-B5B6-9396D7A8D152}" destId="{2BB56AA0-00DC-45C7-AD6B-3423CDCB8D68}" srcOrd="0" destOrd="0" presId="urn:microsoft.com/office/officeart/2005/8/layout/hierarchy6"/>
    <dgm:cxn modelId="{D4320F73-55C1-458C-BE6D-EE369C9137DD}" type="presParOf" srcId="{8F08BDF1-A3BB-4E9E-B5B6-9396D7A8D152}" destId="{55F43E6A-BD44-4EF1-BA1E-B4D0B0D8685F}" srcOrd="1" destOrd="0" presId="urn:microsoft.com/office/officeart/2005/8/layout/hierarchy6"/>
    <dgm:cxn modelId="{FF5813F8-1744-4071-8259-897C381F9338}" type="presParOf" srcId="{9C3185C0-09F6-4221-87DF-82DB8742CB1D}" destId="{DF6E79A1-51E2-453D-8D23-453E84C952D1}" srcOrd="6" destOrd="0" presId="urn:microsoft.com/office/officeart/2005/8/layout/hierarchy6"/>
    <dgm:cxn modelId="{1C5420F7-1A33-444C-9000-C1A5C1B64815}" type="presParOf" srcId="{9C3185C0-09F6-4221-87DF-82DB8742CB1D}" destId="{AD117F18-5D3B-4F42-8652-B4A4CFA5CE6D}" srcOrd="7" destOrd="0" presId="urn:microsoft.com/office/officeart/2005/8/layout/hierarchy6"/>
    <dgm:cxn modelId="{01E35FBF-A2B9-424B-BBDF-7056048A4A62}" type="presParOf" srcId="{AD117F18-5D3B-4F42-8652-B4A4CFA5CE6D}" destId="{7F5F8E04-ED52-4CD8-94FF-A5DEE60184A2}" srcOrd="0" destOrd="0" presId="urn:microsoft.com/office/officeart/2005/8/layout/hierarchy6"/>
    <dgm:cxn modelId="{C5EEB8C0-D5B9-4C0C-9616-E834A291DB97}" type="presParOf" srcId="{AD117F18-5D3B-4F42-8652-B4A4CFA5CE6D}" destId="{90737C62-4254-404D-BCED-EA52D17C8327}" srcOrd="1" destOrd="0" presId="urn:microsoft.com/office/officeart/2005/8/layout/hierarchy6"/>
    <dgm:cxn modelId="{B367BFA7-7365-40D1-8495-F278C9BE1163}" type="presParOf" srcId="{90737C62-4254-404D-BCED-EA52D17C8327}" destId="{C8AF40D7-3496-4717-9FA7-6081E6145CC9}" srcOrd="0" destOrd="0" presId="urn:microsoft.com/office/officeart/2005/8/layout/hierarchy6"/>
    <dgm:cxn modelId="{C010DDBC-B34C-4F08-8BC2-E7EFA402E42F}" type="presParOf" srcId="{90737C62-4254-404D-BCED-EA52D17C8327}" destId="{5E8D61CA-9375-4ADD-8FCF-5CA365C240FA}" srcOrd="1" destOrd="0" presId="urn:microsoft.com/office/officeart/2005/8/layout/hierarchy6"/>
    <dgm:cxn modelId="{83DCF171-0B59-4A40-A632-24E5A4C33D32}" type="presParOf" srcId="{5E8D61CA-9375-4ADD-8FCF-5CA365C240FA}" destId="{0CB56ED7-0E3D-4C5E-A663-FD92DD36885B}" srcOrd="0" destOrd="0" presId="urn:microsoft.com/office/officeart/2005/8/layout/hierarchy6"/>
    <dgm:cxn modelId="{9C8EE6EA-34A1-411D-AD07-0B6C135CECB7}" type="presParOf" srcId="{5E8D61CA-9375-4ADD-8FCF-5CA365C240FA}" destId="{B118AB43-01BA-49F8-850E-32FADE901FCC}" srcOrd="1" destOrd="0" presId="urn:microsoft.com/office/officeart/2005/8/layout/hierarchy6"/>
    <dgm:cxn modelId="{93421132-F02D-4F21-B2CF-CEF62AA9F986}" type="presParOf" srcId="{9C3185C0-09F6-4221-87DF-82DB8742CB1D}" destId="{E362FF88-02D5-433C-A2F7-C1D68AD783E6}" srcOrd="8" destOrd="0" presId="urn:microsoft.com/office/officeart/2005/8/layout/hierarchy6"/>
    <dgm:cxn modelId="{21E4C5B5-29A3-472D-BF22-25E943BF72CE}" type="presParOf" srcId="{9C3185C0-09F6-4221-87DF-82DB8742CB1D}" destId="{E58C4ADA-56C9-4ABB-AAB5-422E276BCC90}" srcOrd="9" destOrd="0" presId="urn:microsoft.com/office/officeart/2005/8/layout/hierarchy6"/>
    <dgm:cxn modelId="{2A4D4D1C-5EBA-4AF0-A5A9-2A2E873D1DAF}" type="presParOf" srcId="{E58C4ADA-56C9-4ABB-AAB5-422E276BCC90}" destId="{8C6A9AC4-57F7-45C5-9348-86A1EE2178F3}" srcOrd="0" destOrd="0" presId="urn:microsoft.com/office/officeart/2005/8/layout/hierarchy6"/>
    <dgm:cxn modelId="{58595049-7038-4BBE-990E-BB0182B84A0D}" type="presParOf" srcId="{E58C4ADA-56C9-4ABB-AAB5-422E276BCC90}" destId="{1D42F88C-96E4-4344-836A-61C07A65A6B7}" srcOrd="1" destOrd="0" presId="urn:microsoft.com/office/officeart/2005/8/layout/hierarchy6"/>
    <dgm:cxn modelId="{8C0F8373-D104-4B9F-A382-3C7EAD8B052F}" type="presParOf" srcId="{1D42F88C-96E4-4344-836A-61C07A65A6B7}" destId="{4F42C716-DC6D-4E19-A872-9176B9FD369A}" srcOrd="0" destOrd="0" presId="urn:microsoft.com/office/officeart/2005/8/layout/hierarchy6"/>
    <dgm:cxn modelId="{CD2000C0-04B8-4A1A-A6DF-E632FF27C33C}" type="presParOf" srcId="{1D42F88C-96E4-4344-836A-61C07A65A6B7}" destId="{822F4287-B774-4C8A-AF60-5A83FE3D79A1}" srcOrd="1" destOrd="0" presId="urn:microsoft.com/office/officeart/2005/8/layout/hierarchy6"/>
    <dgm:cxn modelId="{6D1AA470-956A-4F0B-AE99-8039C62CDA67}" type="presParOf" srcId="{822F4287-B774-4C8A-AF60-5A83FE3D79A1}" destId="{B7101D79-9033-4F19-BA43-3E530C62352E}" srcOrd="0" destOrd="0" presId="urn:microsoft.com/office/officeart/2005/8/layout/hierarchy6"/>
    <dgm:cxn modelId="{A4F58B43-93F5-4D97-993B-498C8AA5726D}" type="presParOf" srcId="{822F4287-B774-4C8A-AF60-5A83FE3D79A1}" destId="{72A1E20E-D429-4F0C-89DB-A936A7C49E27}" srcOrd="1" destOrd="0" presId="urn:microsoft.com/office/officeart/2005/8/layout/hierarchy6"/>
    <dgm:cxn modelId="{8833DA9D-6D6D-47FC-9E9F-C9B0DCE1568B}" type="presParOf" srcId="{9345BC25-6769-4FBA-9119-51E63F238E62}" destId="{69AEF42D-5509-4DAF-BD48-969F015F5A5F}" srcOrd="2" destOrd="0" presId="urn:microsoft.com/office/officeart/2005/8/layout/hierarchy6"/>
    <dgm:cxn modelId="{B51DD25D-8D26-4771-AE43-5CB4036CE5F9}" type="presParOf" srcId="{9345BC25-6769-4FBA-9119-51E63F238E62}" destId="{5F65B6CB-0F60-4590-80DE-71673148EFDF}" srcOrd="3" destOrd="0" presId="urn:microsoft.com/office/officeart/2005/8/layout/hierarchy6"/>
    <dgm:cxn modelId="{12DE60BC-390B-4E39-92AE-6BAC0E991A98}" type="presParOf" srcId="{5F65B6CB-0F60-4590-80DE-71673148EFDF}" destId="{B81155B4-D9E2-40DC-ADE9-2836B103386A}" srcOrd="0" destOrd="0" presId="urn:microsoft.com/office/officeart/2005/8/layout/hierarchy6"/>
    <dgm:cxn modelId="{E87125E1-2067-43B5-9844-D47F608ABEEA}" type="presParOf" srcId="{5F65B6CB-0F60-4590-80DE-71673148EFDF}" destId="{766ECDB7-3136-4345-8C6E-DC0EB941B959}" srcOrd="1" destOrd="0" presId="urn:microsoft.com/office/officeart/2005/8/layout/hierarchy6"/>
    <dgm:cxn modelId="{2C1D5FF9-FD74-4074-8037-6858F83A030F}" type="presParOf" srcId="{9345BC25-6769-4FBA-9119-51E63F238E62}" destId="{A0373928-3B1B-433B-BD63-B5810E026617}" srcOrd="4" destOrd="0" presId="urn:microsoft.com/office/officeart/2005/8/layout/hierarchy6"/>
    <dgm:cxn modelId="{35670EC5-6E0B-4705-B792-BEAF63D41849}" type="presParOf" srcId="{9345BC25-6769-4FBA-9119-51E63F238E62}" destId="{83808CD4-BDAB-4172-9A62-71D7FC4E4CFC}" srcOrd="5" destOrd="0" presId="urn:microsoft.com/office/officeart/2005/8/layout/hierarchy6"/>
    <dgm:cxn modelId="{5D845C16-AD1A-4DDB-9779-DDED0E448C29}" type="presParOf" srcId="{83808CD4-BDAB-4172-9A62-71D7FC4E4CFC}" destId="{7C0BC56F-83B9-406D-ABA7-7F8AE9430102}" srcOrd="0" destOrd="0" presId="urn:microsoft.com/office/officeart/2005/8/layout/hierarchy6"/>
    <dgm:cxn modelId="{8E442852-3858-4BF6-8A0F-6505A92B26D9}" type="presParOf" srcId="{83808CD4-BDAB-4172-9A62-71D7FC4E4CFC}" destId="{40726AE5-64BA-483B-BB28-3E6D96257764}" srcOrd="1" destOrd="0" presId="urn:microsoft.com/office/officeart/2005/8/layout/hierarchy6"/>
    <dgm:cxn modelId="{07C44803-8B51-43D6-A07E-BCF299E73E83}" type="presParOf" srcId="{9345BC25-6769-4FBA-9119-51E63F238E62}" destId="{CA6FCD24-B48D-466E-9294-4497FA4D4722}" srcOrd="6" destOrd="0" presId="urn:microsoft.com/office/officeart/2005/8/layout/hierarchy6"/>
    <dgm:cxn modelId="{395A1DD3-FE85-4B6B-84C6-1BBFAAA5465D}" type="presParOf" srcId="{9345BC25-6769-4FBA-9119-51E63F238E62}" destId="{DCDFDF72-18BB-40DC-9478-17E00A10ED96}" srcOrd="7" destOrd="0" presId="urn:microsoft.com/office/officeart/2005/8/layout/hierarchy6"/>
    <dgm:cxn modelId="{39C75410-4AA6-40B5-9525-1287CE30A0B6}" type="presParOf" srcId="{DCDFDF72-18BB-40DC-9478-17E00A10ED96}" destId="{0ADA54F7-0E2D-4370-92BD-D4529990FFA8}" srcOrd="0" destOrd="0" presId="urn:microsoft.com/office/officeart/2005/8/layout/hierarchy6"/>
    <dgm:cxn modelId="{AB37E0ED-90FD-4F11-8326-2FB18F29BA31}" type="presParOf" srcId="{DCDFDF72-18BB-40DC-9478-17E00A10ED96}" destId="{D583EBF6-F6BD-4B5E-9557-48B38E5948B7}" srcOrd="1" destOrd="0" presId="urn:microsoft.com/office/officeart/2005/8/layout/hierarchy6"/>
    <dgm:cxn modelId="{064CFDB8-9B9F-4B63-92D5-57A2DDF3BA76}" type="presParOf" srcId="{FFBCA525-85B8-4809-A58D-9A9A02CBC601}" destId="{350B0A3C-8698-4009-BC87-BA6C3DE26DC9}" srcOrd="1" destOrd="0" presId="urn:microsoft.com/office/officeart/2005/8/layout/hierarchy6"/>
  </dgm:cxnLst>
  <dgm:bg/>
  <dgm:whole>
    <a:ln>
      <a:prstDash val="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9973B6-C8A9-4449-BD5D-0AF90C0D3FC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1116A22-E3C2-45FA-8A9E-7F29131EEE4A}">
      <dgm:prSet phldrT="[Κείμενο]" custT="1"/>
      <dgm:spPr/>
      <dgm:t>
        <a:bodyPr/>
        <a:lstStyle/>
        <a:p>
          <a:r>
            <a:rPr lang="el-GR" sz="4000" b="1" dirty="0">
              <a:latin typeface="Trebuchet MS" panose="020B0603020202020204" pitchFamily="34" charset="0"/>
            </a:rPr>
            <a:t>Φύλλο Αξιολόγησης Πράξεων</a:t>
          </a:r>
        </a:p>
      </dgm:t>
    </dgm:pt>
    <dgm:pt modelId="{568DCB8D-A7E5-4C11-B57E-3A12AE6E05DD}" type="parTrans" cxnId="{38F03CDA-0FDE-4955-BC7B-6BE580586E46}">
      <dgm:prSet/>
      <dgm:spPr/>
      <dgm:t>
        <a:bodyPr/>
        <a:lstStyle/>
        <a:p>
          <a:endParaRPr lang="el-GR"/>
        </a:p>
      </dgm:t>
    </dgm:pt>
    <dgm:pt modelId="{F1762323-7032-46B9-B6A9-4A718E7596A2}" type="sibTrans" cxnId="{38F03CDA-0FDE-4955-BC7B-6BE580586E46}">
      <dgm:prSet/>
      <dgm:spPr/>
      <dgm:t>
        <a:bodyPr/>
        <a:lstStyle/>
        <a:p>
          <a:endParaRPr lang="el-GR"/>
        </a:p>
      </dgm:t>
    </dgm:pt>
    <dgm:pt modelId="{668378E3-69B8-498B-9E7F-04A5AAAEA16A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</dgm:t>
    </dgm:pt>
    <dgm:pt modelId="{A6EE01C2-12A2-4A09-9947-F7A34E14A3D4}" type="parTrans" cxnId="{D1FF222D-25AD-4ADC-AD6F-E5D17C7ECF9A}">
      <dgm:prSet/>
      <dgm:spPr/>
      <dgm:t>
        <a:bodyPr/>
        <a:lstStyle/>
        <a:p>
          <a:endParaRPr lang="el-GR"/>
        </a:p>
      </dgm:t>
    </dgm:pt>
    <dgm:pt modelId="{BCD55A33-9F1A-4385-80F3-02F99FE63023}" type="sibTrans" cxnId="{D1FF222D-25AD-4ADC-AD6F-E5D17C7ECF9A}">
      <dgm:prSet/>
      <dgm:spPr/>
      <dgm:t>
        <a:bodyPr/>
        <a:lstStyle/>
        <a:p>
          <a:endParaRPr lang="el-GR"/>
        </a:p>
      </dgm:t>
    </dgm:pt>
    <dgm:pt modelId="{BF26B198-805F-4C2C-919C-473B145AB2DC}">
      <dgm:prSet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</dgm:t>
    </dgm:pt>
    <dgm:pt modelId="{04BAC392-A7B9-4A3A-B827-7A2D47A4E00C}" type="parTrans" cxnId="{8B644DE3-2DFB-41A2-A963-A7B658BA9514}">
      <dgm:prSet/>
      <dgm:spPr/>
      <dgm:t>
        <a:bodyPr/>
        <a:lstStyle/>
        <a:p>
          <a:endParaRPr lang="el-GR"/>
        </a:p>
      </dgm:t>
    </dgm:pt>
    <dgm:pt modelId="{A5EF08B6-8D51-4235-8E65-B94555244E31}" type="sibTrans" cxnId="{8B644DE3-2DFB-41A2-A963-A7B658BA9514}">
      <dgm:prSet/>
      <dgm:spPr/>
      <dgm:t>
        <a:bodyPr/>
        <a:lstStyle/>
        <a:p>
          <a:endParaRPr lang="el-GR"/>
        </a:p>
      </dgm:t>
    </dgm:pt>
    <dgm:pt modelId="{ACED3965-257E-42B9-BA5A-E18193E98808}">
      <dgm:prSet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</a:p>
      </dgm:t>
    </dgm:pt>
    <dgm:pt modelId="{37631FEF-CCF4-435A-98FD-EC3102A9207E}" type="parTrans" cxnId="{E9522A1E-1EB9-4D2A-A731-102C05188B14}">
      <dgm:prSet/>
      <dgm:spPr/>
      <dgm:t>
        <a:bodyPr/>
        <a:lstStyle/>
        <a:p>
          <a:endParaRPr lang="el-GR"/>
        </a:p>
      </dgm:t>
    </dgm:pt>
    <dgm:pt modelId="{2D1AB9F8-0454-40C8-A98C-32A55B105644}" type="sibTrans" cxnId="{E9522A1E-1EB9-4D2A-A731-102C05188B14}">
      <dgm:prSet/>
      <dgm:spPr/>
      <dgm:t>
        <a:bodyPr/>
        <a:lstStyle/>
        <a:p>
          <a:endParaRPr lang="el-GR"/>
        </a:p>
      </dgm:t>
    </dgm:pt>
    <dgm:pt modelId="{66ADFA60-5353-4F5D-BC86-63A756E9C23F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και Ενσωμάτωση Οριζόντιων Πολιτικών</a:t>
          </a:r>
        </a:p>
      </dgm:t>
    </dgm:pt>
    <dgm:pt modelId="{A827F300-BA82-4D86-BADD-992E538D9A62}" type="sibTrans" cxnId="{81CC2F20-847D-4691-A5C7-B2E920955E6C}">
      <dgm:prSet/>
      <dgm:spPr/>
      <dgm:t>
        <a:bodyPr/>
        <a:lstStyle/>
        <a:p>
          <a:endParaRPr lang="el-GR"/>
        </a:p>
      </dgm:t>
    </dgm:pt>
    <dgm:pt modelId="{B963BC4B-5D52-4A1B-8CBA-954DC0504E9C}" type="parTrans" cxnId="{81CC2F20-847D-4691-A5C7-B2E920955E6C}">
      <dgm:prSet/>
      <dgm:spPr/>
      <dgm:t>
        <a:bodyPr/>
        <a:lstStyle/>
        <a:p>
          <a:endParaRPr lang="el-GR"/>
        </a:p>
      </dgm:t>
    </dgm:pt>
    <dgm:pt modelId="{434F5B56-F2BC-4300-806A-49C6CD8F9286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Β1</a:t>
          </a:r>
        </a:p>
        <a:p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ως προς τις δημόσιες συμβάσεις έργων, μελετών, προμηθειών και υπηρεσιών</a:t>
          </a:r>
        </a:p>
      </dgm:t>
    </dgm:pt>
    <dgm:pt modelId="{0EB33F64-E55C-4328-A958-F7FFAB11041B}" type="parTrans" cxnId="{DA79105C-7FA2-4C0F-B6D3-CB7D9583290C}">
      <dgm:prSet/>
      <dgm:spPr/>
      <dgm:t>
        <a:bodyPr/>
        <a:lstStyle/>
        <a:p>
          <a:endParaRPr lang="el-GR"/>
        </a:p>
      </dgm:t>
    </dgm:pt>
    <dgm:pt modelId="{3010E316-E2D1-43B8-AF38-C56E31B26EC2}" type="sibTrans" cxnId="{DA79105C-7FA2-4C0F-B6D3-CB7D9583290C}">
      <dgm:prSet/>
      <dgm:spPr/>
      <dgm:t>
        <a:bodyPr/>
        <a:lstStyle/>
        <a:p>
          <a:endParaRPr lang="el-GR"/>
        </a:p>
      </dgm:t>
    </dgm:pt>
    <dgm:pt modelId="{5161355E-0956-40DF-980F-69F4FFAFFA5D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lIns="0" rIns="0" anchor="t" anchorCtr="0"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Β2</a:t>
          </a:r>
        </a:p>
        <a:p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πλην δημοσίων συμβάσεων</a:t>
          </a:r>
        </a:p>
      </dgm:t>
    </dgm:pt>
    <dgm:pt modelId="{885E23A3-807B-42D4-B216-8E800E0515F4}" type="parTrans" cxnId="{ADB80A69-075F-4EA6-B45A-2FE58B78C501}">
      <dgm:prSet/>
      <dgm:spPr/>
      <dgm:t>
        <a:bodyPr/>
        <a:lstStyle/>
        <a:p>
          <a:endParaRPr lang="el-GR"/>
        </a:p>
      </dgm:t>
    </dgm:pt>
    <dgm:pt modelId="{F5C222C6-F86D-444B-A660-4B8642E0B303}" type="sibTrans" cxnId="{ADB80A69-075F-4EA6-B45A-2FE58B78C501}">
      <dgm:prSet/>
      <dgm:spPr/>
      <dgm:t>
        <a:bodyPr/>
        <a:lstStyle/>
        <a:p>
          <a:endParaRPr lang="el-GR"/>
        </a:p>
      </dgm:t>
    </dgm:pt>
    <dgm:pt modelId="{E7577925-3E20-45E5-9333-7B3DA02958F8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Β3</a:t>
          </a:r>
        </a:p>
        <a:p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Αειφόρος ανάπτυξη</a:t>
          </a:r>
        </a:p>
      </dgm:t>
    </dgm:pt>
    <dgm:pt modelId="{F69EB000-5501-4E04-A61B-D4B2063DAAA6}" type="parTrans" cxnId="{6318C00F-5941-400E-8E83-660ACF26C104}">
      <dgm:prSet/>
      <dgm:spPr/>
      <dgm:t>
        <a:bodyPr/>
        <a:lstStyle/>
        <a:p>
          <a:endParaRPr lang="el-GR"/>
        </a:p>
      </dgm:t>
    </dgm:pt>
    <dgm:pt modelId="{3D9F84B9-8CBE-4798-A52B-114910482364}" type="sibTrans" cxnId="{6318C00F-5941-400E-8E83-660ACF26C104}">
      <dgm:prSet/>
      <dgm:spPr/>
      <dgm:t>
        <a:bodyPr/>
        <a:lstStyle/>
        <a:p>
          <a:endParaRPr lang="el-GR"/>
        </a:p>
      </dgm:t>
    </dgm:pt>
    <dgm:pt modelId="{F5A81EC8-755A-4D64-9637-BB8903CA72DA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lIns="0" rIns="0" anchor="t" anchorCtr="0"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Β4</a:t>
          </a:r>
        </a:p>
        <a:p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Συμβατότητα της πράξης με τους κανόνες του ανταγωνισμού και των κρατικών ενισχύσεων</a:t>
          </a:r>
        </a:p>
      </dgm:t>
    </dgm:pt>
    <dgm:pt modelId="{CEE91EC2-D09B-49B0-A6BF-3B845BAC71C4}" type="parTrans" cxnId="{D4CE28A6-481C-4EB1-B205-13075F35F6DB}">
      <dgm:prSet/>
      <dgm:spPr/>
      <dgm:t>
        <a:bodyPr/>
        <a:lstStyle/>
        <a:p>
          <a:endParaRPr lang="el-GR"/>
        </a:p>
      </dgm:t>
    </dgm:pt>
    <dgm:pt modelId="{8D274FB0-C1F7-499D-81FD-9608DAC3763B}" type="sibTrans" cxnId="{D4CE28A6-481C-4EB1-B205-13075F35F6DB}">
      <dgm:prSet/>
      <dgm:spPr/>
      <dgm:t>
        <a:bodyPr/>
        <a:lstStyle/>
        <a:p>
          <a:endParaRPr lang="el-GR"/>
        </a:p>
      </dgm:t>
    </dgm:pt>
    <dgm:pt modelId="{F208D53C-DBC4-492E-AAEC-62B1CEF713CA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Β5</a:t>
          </a:r>
        </a:p>
        <a:p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Ενίσχυση της κλιματικής ανθεκτικότητας</a:t>
          </a:r>
        </a:p>
      </dgm:t>
    </dgm:pt>
    <dgm:pt modelId="{BC6E6730-FB06-4A28-BBB1-938A129FA44E}" type="parTrans" cxnId="{25FA4E65-E735-4FFB-9091-36E56DA25A62}">
      <dgm:prSet/>
      <dgm:spPr/>
      <dgm:t>
        <a:bodyPr/>
        <a:lstStyle/>
        <a:p>
          <a:endParaRPr lang="el-GR"/>
        </a:p>
      </dgm:t>
    </dgm:pt>
    <dgm:pt modelId="{3253FEDB-09B7-4EBE-9DCD-F6A169BDE3CC}" type="sibTrans" cxnId="{25FA4E65-E735-4FFB-9091-36E56DA25A62}">
      <dgm:prSet/>
      <dgm:spPr/>
      <dgm:t>
        <a:bodyPr/>
        <a:lstStyle/>
        <a:p>
          <a:endParaRPr lang="el-GR"/>
        </a:p>
      </dgm:t>
    </dgm:pt>
    <dgm:pt modelId="{0BF5A2A7-1D08-45F8-BAFF-6C087C361303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Β6</a:t>
          </a:r>
        </a:p>
        <a:p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Προάσπιση και προαγωγή της ισότητας μεταξύ ανδρών και γυναικών </a:t>
          </a:r>
        </a:p>
      </dgm:t>
    </dgm:pt>
    <dgm:pt modelId="{C0B9F743-F1A8-4680-9D79-3D0A9F12B3D0}" type="parTrans" cxnId="{D3147E20-68E6-4406-BA1D-3F76FC953A15}">
      <dgm:prSet/>
      <dgm:spPr/>
      <dgm:t>
        <a:bodyPr/>
        <a:lstStyle/>
        <a:p>
          <a:endParaRPr lang="el-GR"/>
        </a:p>
      </dgm:t>
    </dgm:pt>
    <dgm:pt modelId="{E7D3A4A7-A670-449E-B779-9A111B84B43D}" type="sibTrans" cxnId="{D3147E20-68E6-4406-BA1D-3F76FC953A15}">
      <dgm:prSet/>
      <dgm:spPr/>
      <dgm:t>
        <a:bodyPr/>
        <a:lstStyle/>
        <a:p>
          <a:endParaRPr lang="el-GR"/>
        </a:p>
      </dgm:t>
    </dgm:pt>
    <dgm:pt modelId="{526D2684-02DD-4A0D-9E52-3531B7B1B85B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lIns="0" rIns="0" anchor="t" anchorCtr="0"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Β7</a:t>
          </a:r>
        </a:p>
        <a:p>
          <a:r>
            <a:rPr lang="el-GR" sz="1800" dirty="0">
              <a:solidFill>
                <a:srgbClr val="0D4F8C"/>
              </a:solidFill>
              <a:latin typeface="Trebuchet MS" panose="020B0603020202020204" pitchFamily="34" charset="0"/>
            </a:rPr>
            <a:t>Αποτροπή κάθε διάκρισης λόγω φύλου, </a:t>
          </a:r>
          <a:r>
            <a:rPr lang="el-GR" sz="1800" dirty="0" err="1">
              <a:solidFill>
                <a:srgbClr val="0D4F8C"/>
              </a:solidFill>
              <a:latin typeface="Trebuchet MS" panose="020B0603020202020204" pitchFamily="34" charset="0"/>
            </a:rPr>
            <a:t>φυλετ</a:t>
          </a:r>
          <a:r>
            <a:rPr lang="el-GR" sz="1800" dirty="0">
              <a:solidFill>
                <a:srgbClr val="0D4F8C"/>
              </a:solidFill>
              <a:latin typeface="Trebuchet MS" panose="020B0603020202020204" pitchFamily="34" charset="0"/>
            </a:rPr>
            <a:t>. ή </a:t>
          </a:r>
          <a:r>
            <a:rPr lang="el-GR" sz="1800" dirty="0" err="1">
              <a:solidFill>
                <a:srgbClr val="0D4F8C"/>
              </a:solidFill>
              <a:latin typeface="Trebuchet MS" panose="020B0603020202020204" pitchFamily="34" charset="0"/>
            </a:rPr>
            <a:t>εθνοτικής</a:t>
          </a:r>
          <a:r>
            <a:rPr lang="el-GR" sz="1800" dirty="0">
              <a:solidFill>
                <a:srgbClr val="0D4F8C"/>
              </a:solidFill>
              <a:latin typeface="Trebuchet MS" panose="020B0603020202020204" pitchFamily="34" charset="0"/>
            </a:rPr>
            <a:t> καταγωγής, θρησκείας ή πεποιθήσεων, αναπηρίας, ηλικίας ή γενετήσιου </a:t>
          </a:r>
          <a:r>
            <a:rPr lang="el-GR" sz="1800" dirty="0" err="1">
              <a:solidFill>
                <a:srgbClr val="0D4F8C"/>
              </a:solidFill>
              <a:latin typeface="Trebuchet MS" panose="020B0603020202020204" pitchFamily="34" charset="0"/>
            </a:rPr>
            <a:t>προσαν</a:t>
          </a:r>
          <a:r>
            <a:rPr lang="el-GR" sz="1800" dirty="0">
              <a:solidFill>
                <a:srgbClr val="0D4F8C"/>
              </a:solidFill>
              <a:latin typeface="Trebuchet MS" panose="020B0603020202020204" pitchFamily="34" charset="0"/>
            </a:rPr>
            <a:t>/</a:t>
          </a:r>
          <a:r>
            <a:rPr lang="el-GR" sz="1800" dirty="0" err="1">
              <a:solidFill>
                <a:srgbClr val="0D4F8C"/>
              </a:solidFill>
              <a:latin typeface="Trebuchet MS" panose="020B0603020202020204" pitchFamily="34" charset="0"/>
            </a:rPr>
            <a:t>σμού</a:t>
          </a:r>
          <a:endParaRPr lang="el-GR" sz="1800" dirty="0">
            <a:solidFill>
              <a:srgbClr val="0D4F8C"/>
            </a:solidFill>
            <a:latin typeface="Trebuchet MS" panose="020B0603020202020204" pitchFamily="34" charset="0"/>
          </a:endParaRPr>
        </a:p>
      </dgm:t>
    </dgm:pt>
    <dgm:pt modelId="{04FE9AFA-CE93-4EDD-B4CA-89CF30AE24C0}" type="parTrans" cxnId="{DC45C01C-CBE7-42A5-80A4-13BA64FF2BFE}">
      <dgm:prSet/>
      <dgm:spPr/>
      <dgm:t>
        <a:bodyPr/>
        <a:lstStyle/>
        <a:p>
          <a:endParaRPr lang="el-GR"/>
        </a:p>
      </dgm:t>
    </dgm:pt>
    <dgm:pt modelId="{7AABF175-D764-4455-9AA3-B595BFE25F1F}" type="sibTrans" cxnId="{DC45C01C-CBE7-42A5-80A4-13BA64FF2BFE}">
      <dgm:prSet/>
      <dgm:spPr/>
      <dgm:t>
        <a:bodyPr/>
        <a:lstStyle/>
        <a:p>
          <a:endParaRPr lang="el-GR"/>
        </a:p>
      </dgm:t>
    </dgm:pt>
    <dgm:pt modelId="{D454C72C-64CC-4993-9E69-CCF0F579F0DB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Β8</a:t>
          </a:r>
        </a:p>
        <a:p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Εξασφάλιση της προσβασιμότητας των ατόμων με αναπηρία </a:t>
          </a:r>
        </a:p>
      </dgm:t>
    </dgm:pt>
    <dgm:pt modelId="{F0A3F838-8041-4754-BE07-BB9D1C0D20CA}" type="parTrans" cxnId="{DEB87352-E909-4E54-8C3A-8E87DFCB6B44}">
      <dgm:prSet/>
      <dgm:spPr/>
      <dgm:t>
        <a:bodyPr/>
        <a:lstStyle/>
        <a:p>
          <a:endParaRPr lang="el-GR"/>
        </a:p>
      </dgm:t>
    </dgm:pt>
    <dgm:pt modelId="{772658C9-FD42-487E-8381-E9B10D93123A}" type="sibTrans" cxnId="{DEB87352-E909-4E54-8C3A-8E87DFCB6B44}">
      <dgm:prSet/>
      <dgm:spPr/>
      <dgm:t>
        <a:bodyPr/>
        <a:lstStyle/>
        <a:p>
          <a:endParaRPr lang="el-GR"/>
        </a:p>
      </dgm:t>
    </dgm:pt>
    <dgm:pt modelId="{00BE92C5-2458-4A70-9AF2-150F5C4A1019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lIns="0" rIns="0" anchor="t" anchorCtr="0"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Β9</a:t>
          </a:r>
        </a:p>
        <a:p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Τήρηση του θεσμικού πλαισίου για την εξασφάλιση </a:t>
          </a:r>
          <a:r>
            <a:rPr lang="el-GR" sz="2000" dirty="0" err="1">
              <a:solidFill>
                <a:srgbClr val="0D4F8C"/>
              </a:solidFill>
              <a:latin typeface="Trebuchet MS" panose="020B0603020202020204" pitchFamily="34" charset="0"/>
            </a:rPr>
            <a:t>διαλειτουργικότητας</a:t>
          </a:r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 στα έργα μεταφορών</a:t>
          </a:r>
        </a:p>
      </dgm:t>
    </dgm:pt>
    <dgm:pt modelId="{A0674B29-D93A-46B2-85B6-82C1083F7339}" type="parTrans" cxnId="{3D3EE5E3-5BB6-4ECE-9C28-44F897D3FCE7}">
      <dgm:prSet/>
      <dgm:spPr/>
      <dgm:t>
        <a:bodyPr/>
        <a:lstStyle/>
        <a:p>
          <a:endParaRPr lang="el-GR"/>
        </a:p>
      </dgm:t>
    </dgm:pt>
    <dgm:pt modelId="{8603D577-9D33-4CD5-B864-B8F5CC346FCD}" type="sibTrans" cxnId="{3D3EE5E3-5BB6-4ECE-9C28-44F897D3FCE7}">
      <dgm:prSet/>
      <dgm:spPr/>
      <dgm:t>
        <a:bodyPr/>
        <a:lstStyle/>
        <a:p>
          <a:endParaRPr lang="el-GR"/>
        </a:p>
      </dgm:t>
    </dgm:pt>
    <dgm:pt modelId="{5EB235CE-1836-449B-B047-D1B9AF3E8E2F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lIns="0" rIns="0" anchor="t" anchorCtr="0"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Β10</a:t>
          </a:r>
        </a:p>
        <a:p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Ειδικές Δεσμεύσεις</a:t>
          </a:r>
        </a:p>
      </dgm:t>
    </dgm:pt>
    <dgm:pt modelId="{AF271126-52B2-403C-9FA7-498C63D65A02}" type="parTrans" cxnId="{8A8B0F2E-7040-45D6-87E5-76E1B71C3F8A}">
      <dgm:prSet/>
      <dgm:spPr/>
      <dgm:t>
        <a:bodyPr/>
        <a:lstStyle/>
        <a:p>
          <a:endParaRPr lang="el-GR"/>
        </a:p>
      </dgm:t>
    </dgm:pt>
    <dgm:pt modelId="{98C2A22B-192F-4331-9F91-503B46D0BDC6}" type="sibTrans" cxnId="{8A8B0F2E-7040-45D6-87E5-76E1B71C3F8A}">
      <dgm:prSet/>
      <dgm:spPr/>
      <dgm:t>
        <a:bodyPr/>
        <a:lstStyle/>
        <a:p>
          <a:endParaRPr lang="el-GR"/>
        </a:p>
      </dgm:t>
    </dgm:pt>
    <dgm:pt modelId="{FFBCA525-85B8-4809-A58D-9A9A02CBC601}" type="pres">
      <dgm:prSet presAssocID="{039973B6-C8A9-4449-BD5D-0AF90C0D3F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750987-E0B2-46F4-83EF-4DE1C2EEB9BC}" type="pres">
      <dgm:prSet presAssocID="{039973B6-C8A9-4449-BD5D-0AF90C0D3FC2}" presName="hierFlow" presStyleCnt="0"/>
      <dgm:spPr/>
    </dgm:pt>
    <dgm:pt modelId="{A135FB70-1884-4AEA-B621-FB3CF7019753}" type="pres">
      <dgm:prSet presAssocID="{039973B6-C8A9-4449-BD5D-0AF90C0D3F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F5935D7-D86D-4B55-B654-862ADE2B9506}" type="pres">
      <dgm:prSet presAssocID="{B1116A22-E3C2-45FA-8A9E-7F29131EEE4A}" presName="Name14" presStyleCnt="0"/>
      <dgm:spPr/>
    </dgm:pt>
    <dgm:pt modelId="{D5F90576-D340-469A-9711-378003FB34DA}" type="pres">
      <dgm:prSet presAssocID="{B1116A22-E3C2-45FA-8A9E-7F29131EEE4A}" presName="level1Shape" presStyleLbl="node0" presStyleIdx="0" presStyleCnt="1" custScaleX="662049" custScaleY="101661" custLinFactX="-25257" custLinFactY="-36868" custLinFactNeighborX="-100000" custLinFactNeighborY="-100000">
        <dgm:presLayoutVars>
          <dgm:chPref val="3"/>
        </dgm:presLayoutVars>
      </dgm:prSet>
      <dgm:spPr/>
    </dgm:pt>
    <dgm:pt modelId="{9345BC25-6769-4FBA-9119-51E63F238E62}" type="pres">
      <dgm:prSet presAssocID="{B1116A22-E3C2-45FA-8A9E-7F29131EEE4A}" presName="hierChild2" presStyleCnt="0"/>
      <dgm:spPr/>
    </dgm:pt>
    <dgm:pt modelId="{5C7C1202-BED3-4302-8E00-3E312ADC2BA6}" type="pres">
      <dgm:prSet presAssocID="{A6EE01C2-12A2-4A09-9947-F7A34E14A3D4}" presName="Name19" presStyleLbl="parChTrans1D2" presStyleIdx="0" presStyleCnt="4"/>
      <dgm:spPr/>
    </dgm:pt>
    <dgm:pt modelId="{B29F6855-480C-4FB2-B248-713B273E2F96}" type="pres">
      <dgm:prSet presAssocID="{668378E3-69B8-498B-9E7F-04A5AAAEA16A}" presName="Name21" presStyleCnt="0"/>
      <dgm:spPr/>
    </dgm:pt>
    <dgm:pt modelId="{1EF7605B-8A1A-4875-B82F-FBDD15924984}" type="pres">
      <dgm:prSet presAssocID="{668378E3-69B8-498B-9E7F-04A5AAAEA16A}" presName="level2Shape" presStyleLbl="node2" presStyleIdx="0" presStyleCnt="4" custScaleX="141766" custScaleY="105234"/>
      <dgm:spPr/>
    </dgm:pt>
    <dgm:pt modelId="{9C3185C0-09F6-4221-87DF-82DB8742CB1D}" type="pres">
      <dgm:prSet presAssocID="{668378E3-69B8-498B-9E7F-04A5AAAEA16A}" presName="hierChild3" presStyleCnt="0"/>
      <dgm:spPr/>
    </dgm:pt>
    <dgm:pt modelId="{69AEF42D-5509-4DAF-BD48-969F015F5A5F}" type="pres">
      <dgm:prSet presAssocID="{B963BC4B-5D52-4A1B-8CBA-954DC0504E9C}" presName="Name19" presStyleLbl="parChTrans1D2" presStyleIdx="1" presStyleCnt="4"/>
      <dgm:spPr/>
    </dgm:pt>
    <dgm:pt modelId="{5F65B6CB-0F60-4590-80DE-71673148EFDF}" type="pres">
      <dgm:prSet presAssocID="{66ADFA60-5353-4F5D-BC86-63A756E9C23F}" presName="Name21" presStyleCnt="0"/>
      <dgm:spPr/>
    </dgm:pt>
    <dgm:pt modelId="{B81155B4-D9E2-40DC-ADE9-2836B103386A}" type="pres">
      <dgm:prSet presAssocID="{66ADFA60-5353-4F5D-BC86-63A756E9C23F}" presName="level2Shape" presStyleLbl="node2" presStyleIdx="1" presStyleCnt="4" custScaleX="320432" custScaleY="250286"/>
      <dgm:spPr/>
    </dgm:pt>
    <dgm:pt modelId="{766ECDB7-3136-4345-8C6E-DC0EB941B959}" type="pres">
      <dgm:prSet presAssocID="{66ADFA60-5353-4F5D-BC86-63A756E9C23F}" presName="hierChild3" presStyleCnt="0"/>
      <dgm:spPr/>
    </dgm:pt>
    <dgm:pt modelId="{D3881D3E-EBF3-46A5-97B6-BE52F60F305D}" type="pres">
      <dgm:prSet presAssocID="{0EB33F64-E55C-4328-A958-F7FFAB11041B}" presName="Name19" presStyleLbl="parChTrans1D3" presStyleIdx="0" presStyleCnt="10"/>
      <dgm:spPr/>
    </dgm:pt>
    <dgm:pt modelId="{83BB882F-8721-4E30-8256-A49C9F92A30A}" type="pres">
      <dgm:prSet presAssocID="{434F5B56-F2BC-4300-806A-49C6CD8F9286}" presName="Name21" presStyleCnt="0"/>
      <dgm:spPr/>
    </dgm:pt>
    <dgm:pt modelId="{D2FE4EA2-8C47-4D1A-A880-A99CD9720B53}" type="pres">
      <dgm:prSet presAssocID="{434F5B56-F2BC-4300-806A-49C6CD8F9286}" presName="level2Shape" presStyleLbl="node3" presStyleIdx="0" presStyleCnt="10" custScaleY="418145"/>
      <dgm:spPr/>
    </dgm:pt>
    <dgm:pt modelId="{3B4D7BB0-B3F2-4F28-A3AB-BAF2E30E2208}" type="pres">
      <dgm:prSet presAssocID="{434F5B56-F2BC-4300-806A-49C6CD8F9286}" presName="hierChild3" presStyleCnt="0"/>
      <dgm:spPr/>
    </dgm:pt>
    <dgm:pt modelId="{1BFF5FE6-7668-4BBB-9D4D-08EEC505491E}" type="pres">
      <dgm:prSet presAssocID="{885E23A3-807B-42D4-B216-8E800E0515F4}" presName="Name19" presStyleLbl="parChTrans1D3" presStyleIdx="1" presStyleCnt="10"/>
      <dgm:spPr/>
    </dgm:pt>
    <dgm:pt modelId="{E08EB778-DFEA-4EB3-A3D6-A31B4833C6A4}" type="pres">
      <dgm:prSet presAssocID="{5161355E-0956-40DF-980F-69F4FFAFFA5D}" presName="Name21" presStyleCnt="0"/>
      <dgm:spPr/>
    </dgm:pt>
    <dgm:pt modelId="{1E2C4B76-A42F-4A76-B6C6-7D5502C44049}" type="pres">
      <dgm:prSet presAssocID="{5161355E-0956-40DF-980F-69F4FFAFFA5D}" presName="level2Shape" presStyleLbl="node3" presStyleIdx="1" presStyleCnt="10" custScaleY="418145"/>
      <dgm:spPr/>
    </dgm:pt>
    <dgm:pt modelId="{64337742-5771-406F-8021-9B47CBDE6F85}" type="pres">
      <dgm:prSet presAssocID="{5161355E-0956-40DF-980F-69F4FFAFFA5D}" presName="hierChild3" presStyleCnt="0"/>
      <dgm:spPr/>
    </dgm:pt>
    <dgm:pt modelId="{E6C4CEF9-EE3A-4A96-AFCB-BC51513A6FE7}" type="pres">
      <dgm:prSet presAssocID="{F69EB000-5501-4E04-A61B-D4B2063DAAA6}" presName="Name19" presStyleLbl="parChTrans1D3" presStyleIdx="2" presStyleCnt="10"/>
      <dgm:spPr/>
    </dgm:pt>
    <dgm:pt modelId="{643643D0-E75A-40A6-A827-826294F133EB}" type="pres">
      <dgm:prSet presAssocID="{E7577925-3E20-45E5-9333-7B3DA02958F8}" presName="Name21" presStyleCnt="0"/>
      <dgm:spPr/>
    </dgm:pt>
    <dgm:pt modelId="{9FF8CEF1-4A23-444C-B7E5-7DC1E32FB81F}" type="pres">
      <dgm:prSet presAssocID="{E7577925-3E20-45E5-9333-7B3DA02958F8}" presName="level2Shape" presStyleLbl="node3" presStyleIdx="2" presStyleCnt="10" custScaleY="418145"/>
      <dgm:spPr/>
    </dgm:pt>
    <dgm:pt modelId="{DA57AE45-4771-4DF4-A54C-985352E33DEE}" type="pres">
      <dgm:prSet presAssocID="{E7577925-3E20-45E5-9333-7B3DA02958F8}" presName="hierChild3" presStyleCnt="0"/>
      <dgm:spPr/>
    </dgm:pt>
    <dgm:pt modelId="{AF7E461E-266D-4FA9-96DB-D316001509DB}" type="pres">
      <dgm:prSet presAssocID="{CEE91EC2-D09B-49B0-A6BF-3B845BAC71C4}" presName="Name19" presStyleLbl="parChTrans1D3" presStyleIdx="3" presStyleCnt="10"/>
      <dgm:spPr/>
    </dgm:pt>
    <dgm:pt modelId="{FDFE0DF0-37CB-43ED-864F-91F5B3F2A29E}" type="pres">
      <dgm:prSet presAssocID="{F5A81EC8-755A-4D64-9637-BB8903CA72DA}" presName="Name21" presStyleCnt="0"/>
      <dgm:spPr/>
    </dgm:pt>
    <dgm:pt modelId="{67E54442-0773-494D-A266-6CCBCFFF0C15}" type="pres">
      <dgm:prSet presAssocID="{F5A81EC8-755A-4D64-9637-BB8903CA72DA}" presName="level2Shape" presStyleLbl="node3" presStyleIdx="3" presStyleCnt="10" custScaleY="418145"/>
      <dgm:spPr/>
    </dgm:pt>
    <dgm:pt modelId="{10003D5A-1E1E-44BA-8189-65FC1D317C49}" type="pres">
      <dgm:prSet presAssocID="{F5A81EC8-755A-4D64-9637-BB8903CA72DA}" presName="hierChild3" presStyleCnt="0"/>
      <dgm:spPr/>
    </dgm:pt>
    <dgm:pt modelId="{8573A136-5B87-4FDF-A28F-55C4DC7EF529}" type="pres">
      <dgm:prSet presAssocID="{BC6E6730-FB06-4A28-BBB1-938A129FA44E}" presName="Name19" presStyleLbl="parChTrans1D3" presStyleIdx="4" presStyleCnt="10"/>
      <dgm:spPr/>
    </dgm:pt>
    <dgm:pt modelId="{A6A62A43-A1BE-4559-9ED2-A7143B974D24}" type="pres">
      <dgm:prSet presAssocID="{F208D53C-DBC4-492E-AAEC-62B1CEF713CA}" presName="Name21" presStyleCnt="0"/>
      <dgm:spPr/>
    </dgm:pt>
    <dgm:pt modelId="{E0000AC5-DA9E-400D-A641-9769002EDFA4}" type="pres">
      <dgm:prSet presAssocID="{F208D53C-DBC4-492E-AAEC-62B1CEF713CA}" presName="level2Shape" presStyleLbl="node3" presStyleIdx="4" presStyleCnt="10" custScaleY="418145"/>
      <dgm:spPr/>
    </dgm:pt>
    <dgm:pt modelId="{25904639-C145-4DFD-B2C0-AEFFA0924265}" type="pres">
      <dgm:prSet presAssocID="{F208D53C-DBC4-492E-AAEC-62B1CEF713CA}" presName="hierChild3" presStyleCnt="0"/>
      <dgm:spPr/>
    </dgm:pt>
    <dgm:pt modelId="{BFC32874-FA6D-4DEA-80AC-E47F6F2B84BE}" type="pres">
      <dgm:prSet presAssocID="{C0B9F743-F1A8-4680-9D79-3D0A9F12B3D0}" presName="Name19" presStyleLbl="parChTrans1D3" presStyleIdx="5" presStyleCnt="10"/>
      <dgm:spPr/>
    </dgm:pt>
    <dgm:pt modelId="{BEECA848-3852-4E14-80FC-8342B1F72327}" type="pres">
      <dgm:prSet presAssocID="{0BF5A2A7-1D08-45F8-BAFF-6C087C361303}" presName="Name21" presStyleCnt="0"/>
      <dgm:spPr/>
    </dgm:pt>
    <dgm:pt modelId="{949F7C15-C326-4CED-BCEA-DF76EF95879E}" type="pres">
      <dgm:prSet presAssocID="{0BF5A2A7-1D08-45F8-BAFF-6C087C361303}" presName="level2Shape" presStyleLbl="node3" presStyleIdx="5" presStyleCnt="10" custScaleY="418145"/>
      <dgm:spPr/>
    </dgm:pt>
    <dgm:pt modelId="{41647FE6-6C25-41BB-90F3-ABC9EDC37820}" type="pres">
      <dgm:prSet presAssocID="{0BF5A2A7-1D08-45F8-BAFF-6C087C361303}" presName="hierChild3" presStyleCnt="0"/>
      <dgm:spPr/>
    </dgm:pt>
    <dgm:pt modelId="{DC57C01E-117B-4219-9F52-5EEB4583C18B}" type="pres">
      <dgm:prSet presAssocID="{04FE9AFA-CE93-4EDD-B4CA-89CF30AE24C0}" presName="Name19" presStyleLbl="parChTrans1D3" presStyleIdx="6" presStyleCnt="10"/>
      <dgm:spPr/>
    </dgm:pt>
    <dgm:pt modelId="{5DBDA948-EC89-4E2F-96C1-CCADAA83BD89}" type="pres">
      <dgm:prSet presAssocID="{526D2684-02DD-4A0D-9E52-3531B7B1B85B}" presName="Name21" presStyleCnt="0"/>
      <dgm:spPr/>
    </dgm:pt>
    <dgm:pt modelId="{A5309C5D-9059-44D2-B6B7-F504B3FB4E82}" type="pres">
      <dgm:prSet presAssocID="{526D2684-02DD-4A0D-9E52-3531B7B1B85B}" presName="level2Shape" presStyleLbl="node3" presStyleIdx="6" presStyleCnt="10" custScaleY="418145"/>
      <dgm:spPr/>
    </dgm:pt>
    <dgm:pt modelId="{2BB5AA90-BD4B-4AEC-90B1-7E443592C3C6}" type="pres">
      <dgm:prSet presAssocID="{526D2684-02DD-4A0D-9E52-3531B7B1B85B}" presName="hierChild3" presStyleCnt="0"/>
      <dgm:spPr/>
    </dgm:pt>
    <dgm:pt modelId="{EE6D36F2-1D70-4559-A422-B279233C763C}" type="pres">
      <dgm:prSet presAssocID="{F0A3F838-8041-4754-BE07-BB9D1C0D20CA}" presName="Name19" presStyleLbl="parChTrans1D3" presStyleIdx="7" presStyleCnt="10"/>
      <dgm:spPr/>
    </dgm:pt>
    <dgm:pt modelId="{223ED72E-3E1E-40E5-9A6E-82F2861B63A3}" type="pres">
      <dgm:prSet presAssocID="{D454C72C-64CC-4993-9E69-CCF0F579F0DB}" presName="Name21" presStyleCnt="0"/>
      <dgm:spPr/>
    </dgm:pt>
    <dgm:pt modelId="{6A38541F-5170-44F9-ABD4-A92AA9F0CCB8}" type="pres">
      <dgm:prSet presAssocID="{D454C72C-64CC-4993-9E69-CCF0F579F0DB}" presName="level2Shape" presStyleLbl="node3" presStyleIdx="7" presStyleCnt="10" custScaleY="418145"/>
      <dgm:spPr/>
    </dgm:pt>
    <dgm:pt modelId="{BAD2FE84-F228-4D33-9EDD-F8D21C58EDF9}" type="pres">
      <dgm:prSet presAssocID="{D454C72C-64CC-4993-9E69-CCF0F579F0DB}" presName="hierChild3" presStyleCnt="0"/>
      <dgm:spPr/>
    </dgm:pt>
    <dgm:pt modelId="{FA5436DE-74E2-45C9-B30D-BBC7100AA5E6}" type="pres">
      <dgm:prSet presAssocID="{A0674B29-D93A-46B2-85B6-82C1083F7339}" presName="Name19" presStyleLbl="parChTrans1D3" presStyleIdx="8" presStyleCnt="10"/>
      <dgm:spPr/>
    </dgm:pt>
    <dgm:pt modelId="{9018E264-65F2-4334-8A32-E5E210A59C5A}" type="pres">
      <dgm:prSet presAssocID="{00BE92C5-2458-4A70-9AF2-150F5C4A1019}" presName="Name21" presStyleCnt="0"/>
      <dgm:spPr/>
    </dgm:pt>
    <dgm:pt modelId="{425320CE-2B9B-4EFD-A142-C0B686115D13}" type="pres">
      <dgm:prSet presAssocID="{00BE92C5-2458-4A70-9AF2-150F5C4A1019}" presName="level2Shape" presStyleLbl="node3" presStyleIdx="8" presStyleCnt="10" custScaleY="418145"/>
      <dgm:spPr/>
    </dgm:pt>
    <dgm:pt modelId="{259CCC09-D693-4175-B68E-47D93FE60320}" type="pres">
      <dgm:prSet presAssocID="{00BE92C5-2458-4A70-9AF2-150F5C4A1019}" presName="hierChild3" presStyleCnt="0"/>
      <dgm:spPr/>
    </dgm:pt>
    <dgm:pt modelId="{33E3345B-C627-4B22-9B1C-D3EE3BB2A92A}" type="pres">
      <dgm:prSet presAssocID="{AF271126-52B2-403C-9FA7-498C63D65A02}" presName="Name19" presStyleLbl="parChTrans1D3" presStyleIdx="9" presStyleCnt="10"/>
      <dgm:spPr/>
    </dgm:pt>
    <dgm:pt modelId="{30BC28EC-3C57-483F-8610-66A8A8584918}" type="pres">
      <dgm:prSet presAssocID="{5EB235CE-1836-449B-B047-D1B9AF3E8E2F}" presName="Name21" presStyleCnt="0"/>
      <dgm:spPr/>
    </dgm:pt>
    <dgm:pt modelId="{19A2133E-05A2-4FCD-B870-F703E8967A17}" type="pres">
      <dgm:prSet presAssocID="{5EB235CE-1836-449B-B047-D1B9AF3E8E2F}" presName="level2Shape" presStyleLbl="node3" presStyleIdx="9" presStyleCnt="10" custScaleY="418145"/>
      <dgm:spPr/>
    </dgm:pt>
    <dgm:pt modelId="{367756FB-C6CC-42C0-971C-A164F7D6D6A7}" type="pres">
      <dgm:prSet presAssocID="{5EB235CE-1836-449B-B047-D1B9AF3E8E2F}" presName="hierChild3" presStyleCnt="0"/>
      <dgm:spPr/>
    </dgm:pt>
    <dgm:pt modelId="{A0373928-3B1B-433B-BD63-B5810E026617}" type="pres">
      <dgm:prSet presAssocID="{04BAC392-A7B9-4A3A-B827-7A2D47A4E00C}" presName="Name19" presStyleLbl="parChTrans1D2" presStyleIdx="2" presStyleCnt="4"/>
      <dgm:spPr/>
    </dgm:pt>
    <dgm:pt modelId="{83808CD4-BDAB-4172-9A62-71D7FC4E4CFC}" type="pres">
      <dgm:prSet presAssocID="{BF26B198-805F-4C2C-919C-473B145AB2DC}" presName="Name21" presStyleCnt="0"/>
      <dgm:spPr/>
    </dgm:pt>
    <dgm:pt modelId="{7C0BC56F-83B9-406D-ABA7-7F8AE9430102}" type="pres">
      <dgm:prSet presAssocID="{BF26B198-805F-4C2C-919C-473B145AB2DC}" presName="level2Shape" presStyleLbl="node2" presStyleIdx="2" presStyleCnt="4" custScaleX="150606"/>
      <dgm:spPr/>
    </dgm:pt>
    <dgm:pt modelId="{40726AE5-64BA-483B-BB28-3E6D96257764}" type="pres">
      <dgm:prSet presAssocID="{BF26B198-805F-4C2C-919C-473B145AB2DC}" presName="hierChild3" presStyleCnt="0"/>
      <dgm:spPr/>
    </dgm:pt>
    <dgm:pt modelId="{CA6FCD24-B48D-466E-9294-4497FA4D4722}" type="pres">
      <dgm:prSet presAssocID="{37631FEF-CCF4-435A-98FD-EC3102A9207E}" presName="Name19" presStyleLbl="parChTrans1D2" presStyleIdx="3" presStyleCnt="4"/>
      <dgm:spPr/>
    </dgm:pt>
    <dgm:pt modelId="{DCDFDF72-18BB-40DC-9478-17E00A10ED96}" type="pres">
      <dgm:prSet presAssocID="{ACED3965-257E-42B9-BA5A-E18193E98808}" presName="Name21" presStyleCnt="0"/>
      <dgm:spPr/>
    </dgm:pt>
    <dgm:pt modelId="{0ADA54F7-0E2D-4370-92BD-D4529990FFA8}" type="pres">
      <dgm:prSet presAssocID="{ACED3965-257E-42B9-BA5A-E18193E98808}" presName="level2Shape" presStyleLbl="node2" presStyleIdx="3" presStyleCnt="4" custScaleX="115791"/>
      <dgm:spPr/>
    </dgm:pt>
    <dgm:pt modelId="{D583EBF6-F6BD-4B5E-9557-48B38E5948B7}" type="pres">
      <dgm:prSet presAssocID="{ACED3965-257E-42B9-BA5A-E18193E98808}" presName="hierChild3" presStyleCnt="0"/>
      <dgm:spPr/>
    </dgm:pt>
    <dgm:pt modelId="{350B0A3C-8698-4009-BC87-BA6C3DE26DC9}" type="pres">
      <dgm:prSet presAssocID="{039973B6-C8A9-4449-BD5D-0AF90C0D3FC2}" presName="bgShapesFlow" presStyleCnt="0"/>
      <dgm:spPr/>
    </dgm:pt>
  </dgm:ptLst>
  <dgm:cxnLst>
    <dgm:cxn modelId="{8E2D4C03-AAC9-4259-A160-BBD99C2B23CE}" type="presOf" srcId="{A6EE01C2-12A2-4A09-9947-F7A34E14A3D4}" destId="{5C7C1202-BED3-4302-8E00-3E312ADC2BA6}" srcOrd="0" destOrd="0" presId="urn:microsoft.com/office/officeart/2005/8/layout/hierarchy6"/>
    <dgm:cxn modelId="{E9F75006-AC71-45C9-ADBE-EF7F434C15C6}" type="presOf" srcId="{B963BC4B-5D52-4A1B-8CBA-954DC0504E9C}" destId="{69AEF42D-5509-4DAF-BD48-969F015F5A5F}" srcOrd="0" destOrd="0" presId="urn:microsoft.com/office/officeart/2005/8/layout/hierarchy6"/>
    <dgm:cxn modelId="{B8D4D406-AA02-478B-BC64-95FC25697E4E}" type="presOf" srcId="{5EB235CE-1836-449B-B047-D1B9AF3E8E2F}" destId="{19A2133E-05A2-4FCD-B870-F703E8967A17}" srcOrd="0" destOrd="0" presId="urn:microsoft.com/office/officeart/2005/8/layout/hierarchy6"/>
    <dgm:cxn modelId="{6318C00F-5941-400E-8E83-660ACF26C104}" srcId="{66ADFA60-5353-4F5D-BC86-63A756E9C23F}" destId="{E7577925-3E20-45E5-9333-7B3DA02958F8}" srcOrd="2" destOrd="0" parTransId="{F69EB000-5501-4E04-A61B-D4B2063DAAA6}" sibTransId="{3D9F84B9-8CBE-4798-A52B-114910482364}"/>
    <dgm:cxn modelId="{DC45C01C-CBE7-42A5-80A4-13BA64FF2BFE}" srcId="{66ADFA60-5353-4F5D-BC86-63A756E9C23F}" destId="{526D2684-02DD-4A0D-9E52-3531B7B1B85B}" srcOrd="6" destOrd="0" parTransId="{04FE9AFA-CE93-4EDD-B4CA-89CF30AE24C0}" sibTransId="{7AABF175-D764-4455-9AA3-B595BFE25F1F}"/>
    <dgm:cxn modelId="{E9522A1E-1EB9-4D2A-A731-102C05188B14}" srcId="{B1116A22-E3C2-45FA-8A9E-7F29131EEE4A}" destId="{ACED3965-257E-42B9-BA5A-E18193E98808}" srcOrd="3" destOrd="0" parTransId="{37631FEF-CCF4-435A-98FD-EC3102A9207E}" sibTransId="{2D1AB9F8-0454-40C8-A98C-32A55B105644}"/>
    <dgm:cxn modelId="{DD07FA1E-3363-43C9-BF68-784E58F83929}" type="presOf" srcId="{0BF5A2A7-1D08-45F8-BAFF-6C087C361303}" destId="{949F7C15-C326-4CED-BCEA-DF76EF95879E}" srcOrd="0" destOrd="0" presId="urn:microsoft.com/office/officeart/2005/8/layout/hierarchy6"/>
    <dgm:cxn modelId="{81CC2F20-847D-4691-A5C7-B2E920955E6C}" srcId="{B1116A22-E3C2-45FA-8A9E-7F29131EEE4A}" destId="{66ADFA60-5353-4F5D-BC86-63A756E9C23F}" srcOrd="1" destOrd="0" parTransId="{B963BC4B-5D52-4A1B-8CBA-954DC0504E9C}" sibTransId="{A827F300-BA82-4D86-BADD-992E538D9A62}"/>
    <dgm:cxn modelId="{D3147E20-68E6-4406-BA1D-3F76FC953A15}" srcId="{66ADFA60-5353-4F5D-BC86-63A756E9C23F}" destId="{0BF5A2A7-1D08-45F8-BAFF-6C087C361303}" srcOrd="5" destOrd="0" parTransId="{C0B9F743-F1A8-4680-9D79-3D0A9F12B3D0}" sibTransId="{E7D3A4A7-A670-449E-B779-9A111B84B43D}"/>
    <dgm:cxn modelId="{657B212C-0BEC-48F3-8CCF-990C1D086C8F}" type="presOf" srcId="{039973B6-C8A9-4449-BD5D-0AF90C0D3FC2}" destId="{FFBCA525-85B8-4809-A58D-9A9A02CBC601}" srcOrd="0" destOrd="0" presId="urn:microsoft.com/office/officeart/2005/8/layout/hierarchy6"/>
    <dgm:cxn modelId="{D1FF222D-25AD-4ADC-AD6F-E5D17C7ECF9A}" srcId="{B1116A22-E3C2-45FA-8A9E-7F29131EEE4A}" destId="{668378E3-69B8-498B-9E7F-04A5AAAEA16A}" srcOrd="0" destOrd="0" parTransId="{A6EE01C2-12A2-4A09-9947-F7A34E14A3D4}" sibTransId="{BCD55A33-9F1A-4385-80F3-02F99FE63023}"/>
    <dgm:cxn modelId="{8A8B0F2E-7040-45D6-87E5-76E1B71C3F8A}" srcId="{66ADFA60-5353-4F5D-BC86-63A756E9C23F}" destId="{5EB235CE-1836-449B-B047-D1B9AF3E8E2F}" srcOrd="9" destOrd="0" parTransId="{AF271126-52B2-403C-9FA7-498C63D65A02}" sibTransId="{98C2A22B-192F-4331-9F91-503B46D0BDC6}"/>
    <dgm:cxn modelId="{795A9636-1645-4704-91B6-74E88AC5FCCB}" type="presOf" srcId="{F0A3F838-8041-4754-BE07-BB9D1C0D20CA}" destId="{EE6D36F2-1D70-4559-A422-B279233C763C}" srcOrd="0" destOrd="0" presId="urn:microsoft.com/office/officeart/2005/8/layout/hierarchy6"/>
    <dgm:cxn modelId="{DA79105C-7FA2-4C0F-B6D3-CB7D9583290C}" srcId="{66ADFA60-5353-4F5D-BC86-63A756E9C23F}" destId="{434F5B56-F2BC-4300-806A-49C6CD8F9286}" srcOrd="0" destOrd="0" parTransId="{0EB33F64-E55C-4328-A958-F7FFAB11041B}" sibTransId="{3010E316-E2D1-43B8-AF38-C56E31B26EC2}"/>
    <dgm:cxn modelId="{2BA93F44-59D7-448D-B420-09DCF575B428}" type="presOf" srcId="{37631FEF-CCF4-435A-98FD-EC3102A9207E}" destId="{CA6FCD24-B48D-466E-9294-4497FA4D4722}" srcOrd="0" destOrd="0" presId="urn:microsoft.com/office/officeart/2005/8/layout/hierarchy6"/>
    <dgm:cxn modelId="{25FA4E65-E735-4FFB-9091-36E56DA25A62}" srcId="{66ADFA60-5353-4F5D-BC86-63A756E9C23F}" destId="{F208D53C-DBC4-492E-AAEC-62B1CEF713CA}" srcOrd="4" destOrd="0" parTransId="{BC6E6730-FB06-4A28-BBB1-938A129FA44E}" sibTransId="{3253FEDB-09B7-4EBE-9DCD-F6A169BDE3CC}"/>
    <dgm:cxn modelId="{90137E67-B98B-4DD9-9E39-FA67D1A8D26C}" type="presOf" srcId="{668378E3-69B8-498B-9E7F-04A5AAAEA16A}" destId="{1EF7605B-8A1A-4875-B82F-FBDD15924984}" srcOrd="0" destOrd="0" presId="urn:microsoft.com/office/officeart/2005/8/layout/hierarchy6"/>
    <dgm:cxn modelId="{ADB80A69-075F-4EA6-B45A-2FE58B78C501}" srcId="{66ADFA60-5353-4F5D-BC86-63A756E9C23F}" destId="{5161355E-0956-40DF-980F-69F4FFAFFA5D}" srcOrd="1" destOrd="0" parTransId="{885E23A3-807B-42D4-B216-8E800E0515F4}" sibTransId="{F5C222C6-F86D-444B-A660-4B8642E0B303}"/>
    <dgm:cxn modelId="{7331B94B-8F76-4EC8-B3D8-CEA0852A3615}" type="presOf" srcId="{885E23A3-807B-42D4-B216-8E800E0515F4}" destId="{1BFF5FE6-7668-4BBB-9D4D-08EEC505491E}" srcOrd="0" destOrd="0" presId="urn:microsoft.com/office/officeart/2005/8/layout/hierarchy6"/>
    <dgm:cxn modelId="{4C8A034F-C97D-4EB0-9CA2-65406CF7E785}" type="presOf" srcId="{66ADFA60-5353-4F5D-BC86-63A756E9C23F}" destId="{B81155B4-D9E2-40DC-ADE9-2836B103386A}" srcOrd="0" destOrd="0" presId="urn:microsoft.com/office/officeart/2005/8/layout/hierarchy6"/>
    <dgm:cxn modelId="{FDE32771-AB50-4AD7-9CC4-5848D42886A4}" type="presOf" srcId="{BF26B198-805F-4C2C-919C-473B145AB2DC}" destId="{7C0BC56F-83B9-406D-ABA7-7F8AE9430102}" srcOrd="0" destOrd="0" presId="urn:microsoft.com/office/officeart/2005/8/layout/hierarchy6"/>
    <dgm:cxn modelId="{54471B72-5B85-4AD1-B962-7DEE5F6A8D6A}" type="presOf" srcId="{C0B9F743-F1A8-4680-9D79-3D0A9F12B3D0}" destId="{BFC32874-FA6D-4DEA-80AC-E47F6F2B84BE}" srcOrd="0" destOrd="0" presId="urn:microsoft.com/office/officeart/2005/8/layout/hierarchy6"/>
    <dgm:cxn modelId="{DEB87352-E909-4E54-8C3A-8E87DFCB6B44}" srcId="{66ADFA60-5353-4F5D-BC86-63A756E9C23F}" destId="{D454C72C-64CC-4993-9E69-CCF0F579F0DB}" srcOrd="7" destOrd="0" parTransId="{F0A3F838-8041-4754-BE07-BB9D1C0D20CA}" sibTransId="{772658C9-FD42-487E-8381-E9B10D93123A}"/>
    <dgm:cxn modelId="{E5449A57-B400-4892-8983-67FC7C0DF1A6}" type="presOf" srcId="{ACED3965-257E-42B9-BA5A-E18193E98808}" destId="{0ADA54F7-0E2D-4370-92BD-D4529990FFA8}" srcOrd="0" destOrd="0" presId="urn:microsoft.com/office/officeart/2005/8/layout/hierarchy6"/>
    <dgm:cxn modelId="{21293A58-69BD-47CE-84C1-9B7144EDEE00}" type="presOf" srcId="{D454C72C-64CC-4993-9E69-CCF0F579F0DB}" destId="{6A38541F-5170-44F9-ABD4-A92AA9F0CCB8}" srcOrd="0" destOrd="0" presId="urn:microsoft.com/office/officeart/2005/8/layout/hierarchy6"/>
    <dgm:cxn modelId="{89AF3F79-1190-4B1C-9157-ACE38A401427}" type="presOf" srcId="{F5A81EC8-755A-4D64-9637-BB8903CA72DA}" destId="{67E54442-0773-494D-A266-6CCBCFFF0C15}" srcOrd="0" destOrd="0" presId="urn:microsoft.com/office/officeart/2005/8/layout/hierarchy6"/>
    <dgm:cxn modelId="{87A46E7D-62B1-45A7-AC05-4C1E6BCC0EED}" type="presOf" srcId="{04BAC392-A7B9-4A3A-B827-7A2D47A4E00C}" destId="{A0373928-3B1B-433B-BD63-B5810E026617}" srcOrd="0" destOrd="0" presId="urn:microsoft.com/office/officeart/2005/8/layout/hierarchy6"/>
    <dgm:cxn modelId="{E86D8D83-6D5B-46C4-B4E6-D09E1FE337D1}" type="presOf" srcId="{BC6E6730-FB06-4A28-BBB1-938A129FA44E}" destId="{8573A136-5B87-4FDF-A28F-55C4DC7EF529}" srcOrd="0" destOrd="0" presId="urn:microsoft.com/office/officeart/2005/8/layout/hierarchy6"/>
    <dgm:cxn modelId="{291EE088-E91D-43D8-8B89-79625150719D}" type="presOf" srcId="{E7577925-3E20-45E5-9333-7B3DA02958F8}" destId="{9FF8CEF1-4A23-444C-B7E5-7DC1E32FB81F}" srcOrd="0" destOrd="0" presId="urn:microsoft.com/office/officeart/2005/8/layout/hierarchy6"/>
    <dgm:cxn modelId="{BD281389-9516-488F-8E7F-CBF4EA53F6E2}" type="presOf" srcId="{526D2684-02DD-4A0D-9E52-3531B7B1B85B}" destId="{A5309C5D-9059-44D2-B6B7-F504B3FB4E82}" srcOrd="0" destOrd="0" presId="urn:microsoft.com/office/officeart/2005/8/layout/hierarchy6"/>
    <dgm:cxn modelId="{6052429A-5689-4FFD-B940-75B059042BCE}" type="presOf" srcId="{B1116A22-E3C2-45FA-8A9E-7F29131EEE4A}" destId="{D5F90576-D340-469A-9711-378003FB34DA}" srcOrd="0" destOrd="0" presId="urn:microsoft.com/office/officeart/2005/8/layout/hierarchy6"/>
    <dgm:cxn modelId="{72A5A89B-B467-4FC3-BE4F-94FF269CCCB9}" type="presOf" srcId="{F69EB000-5501-4E04-A61B-D4B2063DAAA6}" destId="{E6C4CEF9-EE3A-4A96-AFCB-BC51513A6FE7}" srcOrd="0" destOrd="0" presId="urn:microsoft.com/office/officeart/2005/8/layout/hierarchy6"/>
    <dgm:cxn modelId="{657716A6-8458-4B89-9677-1340B9303E8D}" type="presOf" srcId="{5161355E-0956-40DF-980F-69F4FFAFFA5D}" destId="{1E2C4B76-A42F-4A76-B6C6-7D5502C44049}" srcOrd="0" destOrd="0" presId="urn:microsoft.com/office/officeart/2005/8/layout/hierarchy6"/>
    <dgm:cxn modelId="{D4CE28A6-481C-4EB1-B205-13075F35F6DB}" srcId="{66ADFA60-5353-4F5D-BC86-63A756E9C23F}" destId="{F5A81EC8-755A-4D64-9637-BB8903CA72DA}" srcOrd="3" destOrd="0" parTransId="{CEE91EC2-D09B-49B0-A6BF-3B845BAC71C4}" sibTransId="{8D274FB0-C1F7-499D-81FD-9608DAC3763B}"/>
    <dgm:cxn modelId="{DFA0CAA6-D6B6-45CD-9EDF-845AD730C960}" type="presOf" srcId="{434F5B56-F2BC-4300-806A-49C6CD8F9286}" destId="{D2FE4EA2-8C47-4D1A-A880-A99CD9720B53}" srcOrd="0" destOrd="0" presId="urn:microsoft.com/office/officeart/2005/8/layout/hierarchy6"/>
    <dgm:cxn modelId="{A5A2E7A9-F5FC-4B02-A8A1-0A810D673350}" type="presOf" srcId="{AF271126-52B2-403C-9FA7-498C63D65A02}" destId="{33E3345B-C627-4B22-9B1C-D3EE3BB2A92A}" srcOrd="0" destOrd="0" presId="urn:microsoft.com/office/officeart/2005/8/layout/hierarchy6"/>
    <dgm:cxn modelId="{4E725DB5-047B-45A5-A582-732981F5951F}" type="presOf" srcId="{A0674B29-D93A-46B2-85B6-82C1083F7339}" destId="{FA5436DE-74E2-45C9-B30D-BBC7100AA5E6}" srcOrd="0" destOrd="0" presId="urn:microsoft.com/office/officeart/2005/8/layout/hierarchy6"/>
    <dgm:cxn modelId="{5F0135D3-CA92-4CB9-9469-572799397F84}" type="presOf" srcId="{00BE92C5-2458-4A70-9AF2-150F5C4A1019}" destId="{425320CE-2B9B-4EFD-A142-C0B686115D13}" srcOrd="0" destOrd="0" presId="urn:microsoft.com/office/officeart/2005/8/layout/hierarchy6"/>
    <dgm:cxn modelId="{38F03CDA-0FDE-4955-BC7B-6BE580586E46}" srcId="{039973B6-C8A9-4449-BD5D-0AF90C0D3FC2}" destId="{B1116A22-E3C2-45FA-8A9E-7F29131EEE4A}" srcOrd="0" destOrd="0" parTransId="{568DCB8D-A7E5-4C11-B57E-3A12AE6E05DD}" sibTransId="{F1762323-7032-46B9-B6A9-4A718E7596A2}"/>
    <dgm:cxn modelId="{8924BEDD-5D55-4D06-B68C-91A78E1F5CE3}" type="presOf" srcId="{0EB33F64-E55C-4328-A958-F7FFAB11041B}" destId="{D3881D3E-EBF3-46A5-97B6-BE52F60F305D}" srcOrd="0" destOrd="0" presId="urn:microsoft.com/office/officeart/2005/8/layout/hierarchy6"/>
    <dgm:cxn modelId="{55D652E1-C2CD-4E88-B801-EF87BA8A2F3E}" type="presOf" srcId="{F208D53C-DBC4-492E-AAEC-62B1CEF713CA}" destId="{E0000AC5-DA9E-400D-A641-9769002EDFA4}" srcOrd="0" destOrd="0" presId="urn:microsoft.com/office/officeart/2005/8/layout/hierarchy6"/>
    <dgm:cxn modelId="{8B644DE3-2DFB-41A2-A963-A7B658BA9514}" srcId="{B1116A22-E3C2-45FA-8A9E-7F29131EEE4A}" destId="{BF26B198-805F-4C2C-919C-473B145AB2DC}" srcOrd="2" destOrd="0" parTransId="{04BAC392-A7B9-4A3A-B827-7A2D47A4E00C}" sibTransId="{A5EF08B6-8D51-4235-8E65-B94555244E31}"/>
    <dgm:cxn modelId="{3D3EE5E3-5BB6-4ECE-9C28-44F897D3FCE7}" srcId="{66ADFA60-5353-4F5D-BC86-63A756E9C23F}" destId="{00BE92C5-2458-4A70-9AF2-150F5C4A1019}" srcOrd="8" destOrd="0" parTransId="{A0674B29-D93A-46B2-85B6-82C1083F7339}" sibTransId="{8603D577-9D33-4CD5-B864-B8F5CC346FCD}"/>
    <dgm:cxn modelId="{873848EA-6A96-446C-81E0-9D900A15211A}" type="presOf" srcId="{CEE91EC2-D09B-49B0-A6BF-3B845BAC71C4}" destId="{AF7E461E-266D-4FA9-96DB-D316001509DB}" srcOrd="0" destOrd="0" presId="urn:microsoft.com/office/officeart/2005/8/layout/hierarchy6"/>
    <dgm:cxn modelId="{EB3BABF6-5C4B-4F42-9A70-88CFD2187727}" type="presOf" srcId="{04FE9AFA-CE93-4EDD-B4CA-89CF30AE24C0}" destId="{DC57C01E-117B-4219-9F52-5EEB4583C18B}" srcOrd="0" destOrd="0" presId="urn:microsoft.com/office/officeart/2005/8/layout/hierarchy6"/>
    <dgm:cxn modelId="{2D1A3E43-8D12-43F0-A2A7-6ACC3880C755}" type="presParOf" srcId="{FFBCA525-85B8-4809-A58D-9A9A02CBC601}" destId="{6E750987-E0B2-46F4-83EF-4DE1C2EEB9BC}" srcOrd="0" destOrd="0" presId="urn:microsoft.com/office/officeart/2005/8/layout/hierarchy6"/>
    <dgm:cxn modelId="{19C9F2DC-901F-4847-8005-15395D8B8C17}" type="presParOf" srcId="{6E750987-E0B2-46F4-83EF-4DE1C2EEB9BC}" destId="{A135FB70-1884-4AEA-B621-FB3CF7019753}" srcOrd="0" destOrd="0" presId="urn:microsoft.com/office/officeart/2005/8/layout/hierarchy6"/>
    <dgm:cxn modelId="{A3356810-F993-44D7-98A9-5451434AC978}" type="presParOf" srcId="{A135FB70-1884-4AEA-B621-FB3CF7019753}" destId="{8F5935D7-D86D-4B55-B654-862ADE2B9506}" srcOrd="0" destOrd="0" presId="urn:microsoft.com/office/officeart/2005/8/layout/hierarchy6"/>
    <dgm:cxn modelId="{5AB3515C-FBDD-4A43-85B4-A27AC416FC1F}" type="presParOf" srcId="{8F5935D7-D86D-4B55-B654-862ADE2B9506}" destId="{D5F90576-D340-469A-9711-378003FB34DA}" srcOrd="0" destOrd="0" presId="urn:microsoft.com/office/officeart/2005/8/layout/hierarchy6"/>
    <dgm:cxn modelId="{C8E3C22C-5F28-4CD2-95E5-4A9281DCAE93}" type="presParOf" srcId="{8F5935D7-D86D-4B55-B654-862ADE2B9506}" destId="{9345BC25-6769-4FBA-9119-51E63F238E62}" srcOrd="1" destOrd="0" presId="urn:microsoft.com/office/officeart/2005/8/layout/hierarchy6"/>
    <dgm:cxn modelId="{B2A92D7A-2B73-4ED1-9283-9BA5C01B40B7}" type="presParOf" srcId="{9345BC25-6769-4FBA-9119-51E63F238E62}" destId="{5C7C1202-BED3-4302-8E00-3E312ADC2BA6}" srcOrd="0" destOrd="0" presId="urn:microsoft.com/office/officeart/2005/8/layout/hierarchy6"/>
    <dgm:cxn modelId="{DFFF9B25-5B2B-4F57-AD34-F1336DC3F998}" type="presParOf" srcId="{9345BC25-6769-4FBA-9119-51E63F238E62}" destId="{B29F6855-480C-4FB2-B248-713B273E2F96}" srcOrd="1" destOrd="0" presId="urn:microsoft.com/office/officeart/2005/8/layout/hierarchy6"/>
    <dgm:cxn modelId="{BE44CBC4-2513-4588-8AAB-9A4A13433A37}" type="presParOf" srcId="{B29F6855-480C-4FB2-B248-713B273E2F96}" destId="{1EF7605B-8A1A-4875-B82F-FBDD15924984}" srcOrd="0" destOrd="0" presId="urn:microsoft.com/office/officeart/2005/8/layout/hierarchy6"/>
    <dgm:cxn modelId="{96EA271A-F443-4D5D-A7BA-A0561FF41A88}" type="presParOf" srcId="{B29F6855-480C-4FB2-B248-713B273E2F96}" destId="{9C3185C0-09F6-4221-87DF-82DB8742CB1D}" srcOrd="1" destOrd="0" presId="urn:microsoft.com/office/officeart/2005/8/layout/hierarchy6"/>
    <dgm:cxn modelId="{8833DA9D-6D6D-47FC-9E9F-C9B0DCE1568B}" type="presParOf" srcId="{9345BC25-6769-4FBA-9119-51E63F238E62}" destId="{69AEF42D-5509-4DAF-BD48-969F015F5A5F}" srcOrd="2" destOrd="0" presId="urn:microsoft.com/office/officeart/2005/8/layout/hierarchy6"/>
    <dgm:cxn modelId="{B51DD25D-8D26-4771-AE43-5CB4036CE5F9}" type="presParOf" srcId="{9345BC25-6769-4FBA-9119-51E63F238E62}" destId="{5F65B6CB-0F60-4590-80DE-71673148EFDF}" srcOrd="3" destOrd="0" presId="urn:microsoft.com/office/officeart/2005/8/layout/hierarchy6"/>
    <dgm:cxn modelId="{12DE60BC-390B-4E39-92AE-6BAC0E991A98}" type="presParOf" srcId="{5F65B6CB-0F60-4590-80DE-71673148EFDF}" destId="{B81155B4-D9E2-40DC-ADE9-2836B103386A}" srcOrd="0" destOrd="0" presId="urn:microsoft.com/office/officeart/2005/8/layout/hierarchy6"/>
    <dgm:cxn modelId="{E87125E1-2067-43B5-9844-D47F608ABEEA}" type="presParOf" srcId="{5F65B6CB-0F60-4590-80DE-71673148EFDF}" destId="{766ECDB7-3136-4345-8C6E-DC0EB941B959}" srcOrd="1" destOrd="0" presId="urn:microsoft.com/office/officeart/2005/8/layout/hierarchy6"/>
    <dgm:cxn modelId="{9DB13032-A33C-42D5-B89F-D623FEC1CCB3}" type="presParOf" srcId="{766ECDB7-3136-4345-8C6E-DC0EB941B959}" destId="{D3881D3E-EBF3-46A5-97B6-BE52F60F305D}" srcOrd="0" destOrd="0" presId="urn:microsoft.com/office/officeart/2005/8/layout/hierarchy6"/>
    <dgm:cxn modelId="{190D4F50-2AA5-444A-A9F8-3A2FCCCCD8F8}" type="presParOf" srcId="{766ECDB7-3136-4345-8C6E-DC0EB941B959}" destId="{83BB882F-8721-4E30-8256-A49C9F92A30A}" srcOrd="1" destOrd="0" presId="urn:microsoft.com/office/officeart/2005/8/layout/hierarchy6"/>
    <dgm:cxn modelId="{57F3294F-C49C-4EFF-8D9D-FECC8B711FB0}" type="presParOf" srcId="{83BB882F-8721-4E30-8256-A49C9F92A30A}" destId="{D2FE4EA2-8C47-4D1A-A880-A99CD9720B53}" srcOrd="0" destOrd="0" presId="urn:microsoft.com/office/officeart/2005/8/layout/hierarchy6"/>
    <dgm:cxn modelId="{BC5180C8-D916-419A-9451-3BF588FBAF63}" type="presParOf" srcId="{83BB882F-8721-4E30-8256-A49C9F92A30A}" destId="{3B4D7BB0-B3F2-4F28-A3AB-BAF2E30E2208}" srcOrd="1" destOrd="0" presId="urn:microsoft.com/office/officeart/2005/8/layout/hierarchy6"/>
    <dgm:cxn modelId="{5CAA1D72-B6B7-47D0-83F9-13E41A09C881}" type="presParOf" srcId="{766ECDB7-3136-4345-8C6E-DC0EB941B959}" destId="{1BFF5FE6-7668-4BBB-9D4D-08EEC505491E}" srcOrd="2" destOrd="0" presId="urn:microsoft.com/office/officeart/2005/8/layout/hierarchy6"/>
    <dgm:cxn modelId="{0A8B0FEA-B418-4CE2-BF29-01BD11AB646C}" type="presParOf" srcId="{766ECDB7-3136-4345-8C6E-DC0EB941B959}" destId="{E08EB778-DFEA-4EB3-A3D6-A31B4833C6A4}" srcOrd="3" destOrd="0" presId="urn:microsoft.com/office/officeart/2005/8/layout/hierarchy6"/>
    <dgm:cxn modelId="{B1220AED-EF9D-4A3A-B4B4-60210EC5CF35}" type="presParOf" srcId="{E08EB778-DFEA-4EB3-A3D6-A31B4833C6A4}" destId="{1E2C4B76-A42F-4A76-B6C6-7D5502C44049}" srcOrd="0" destOrd="0" presId="urn:microsoft.com/office/officeart/2005/8/layout/hierarchy6"/>
    <dgm:cxn modelId="{BFB7B702-5BE4-48A1-9C83-AD96F9DC2616}" type="presParOf" srcId="{E08EB778-DFEA-4EB3-A3D6-A31B4833C6A4}" destId="{64337742-5771-406F-8021-9B47CBDE6F85}" srcOrd="1" destOrd="0" presId="urn:microsoft.com/office/officeart/2005/8/layout/hierarchy6"/>
    <dgm:cxn modelId="{20F09566-FBE3-4999-AB72-4775EB0B2379}" type="presParOf" srcId="{766ECDB7-3136-4345-8C6E-DC0EB941B959}" destId="{E6C4CEF9-EE3A-4A96-AFCB-BC51513A6FE7}" srcOrd="4" destOrd="0" presId="urn:microsoft.com/office/officeart/2005/8/layout/hierarchy6"/>
    <dgm:cxn modelId="{C00B4AE0-093C-42AA-98FD-9215677E6D9D}" type="presParOf" srcId="{766ECDB7-3136-4345-8C6E-DC0EB941B959}" destId="{643643D0-E75A-40A6-A827-826294F133EB}" srcOrd="5" destOrd="0" presId="urn:microsoft.com/office/officeart/2005/8/layout/hierarchy6"/>
    <dgm:cxn modelId="{E61E83DE-4133-48A8-8C16-2BD13B375BC3}" type="presParOf" srcId="{643643D0-E75A-40A6-A827-826294F133EB}" destId="{9FF8CEF1-4A23-444C-B7E5-7DC1E32FB81F}" srcOrd="0" destOrd="0" presId="urn:microsoft.com/office/officeart/2005/8/layout/hierarchy6"/>
    <dgm:cxn modelId="{2A8B568B-E53F-4D44-9CCB-402294FE0DCA}" type="presParOf" srcId="{643643D0-E75A-40A6-A827-826294F133EB}" destId="{DA57AE45-4771-4DF4-A54C-985352E33DEE}" srcOrd="1" destOrd="0" presId="urn:microsoft.com/office/officeart/2005/8/layout/hierarchy6"/>
    <dgm:cxn modelId="{E74D6D0D-EAF5-40F4-95E0-CB3A53B73947}" type="presParOf" srcId="{766ECDB7-3136-4345-8C6E-DC0EB941B959}" destId="{AF7E461E-266D-4FA9-96DB-D316001509DB}" srcOrd="6" destOrd="0" presId="urn:microsoft.com/office/officeart/2005/8/layout/hierarchy6"/>
    <dgm:cxn modelId="{CDC64011-1257-44C8-BDF7-C480F35299EC}" type="presParOf" srcId="{766ECDB7-3136-4345-8C6E-DC0EB941B959}" destId="{FDFE0DF0-37CB-43ED-864F-91F5B3F2A29E}" srcOrd="7" destOrd="0" presId="urn:microsoft.com/office/officeart/2005/8/layout/hierarchy6"/>
    <dgm:cxn modelId="{089F377D-25FB-4473-9601-A21569A38E71}" type="presParOf" srcId="{FDFE0DF0-37CB-43ED-864F-91F5B3F2A29E}" destId="{67E54442-0773-494D-A266-6CCBCFFF0C15}" srcOrd="0" destOrd="0" presId="urn:microsoft.com/office/officeart/2005/8/layout/hierarchy6"/>
    <dgm:cxn modelId="{67C16B10-C66C-460D-B21F-E324D9C593D3}" type="presParOf" srcId="{FDFE0DF0-37CB-43ED-864F-91F5B3F2A29E}" destId="{10003D5A-1E1E-44BA-8189-65FC1D317C49}" srcOrd="1" destOrd="0" presId="urn:microsoft.com/office/officeart/2005/8/layout/hierarchy6"/>
    <dgm:cxn modelId="{FCECE77F-8BA3-45E8-8825-2E71031AF6E4}" type="presParOf" srcId="{766ECDB7-3136-4345-8C6E-DC0EB941B959}" destId="{8573A136-5B87-4FDF-A28F-55C4DC7EF529}" srcOrd="8" destOrd="0" presId="urn:microsoft.com/office/officeart/2005/8/layout/hierarchy6"/>
    <dgm:cxn modelId="{011B0789-28FB-4B9A-AE9C-B56AE77F12E9}" type="presParOf" srcId="{766ECDB7-3136-4345-8C6E-DC0EB941B959}" destId="{A6A62A43-A1BE-4559-9ED2-A7143B974D24}" srcOrd="9" destOrd="0" presId="urn:microsoft.com/office/officeart/2005/8/layout/hierarchy6"/>
    <dgm:cxn modelId="{633826E5-C28A-4809-B031-3D92A3CF01B4}" type="presParOf" srcId="{A6A62A43-A1BE-4559-9ED2-A7143B974D24}" destId="{E0000AC5-DA9E-400D-A641-9769002EDFA4}" srcOrd="0" destOrd="0" presId="urn:microsoft.com/office/officeart/2005/8/layout/hierarchy6"/>
    <dgm:cxn modelId="{E731E88C-5372-44FF-B8FB-E2AF9C6D9DA9}" type="presParOf" srcId="{A6A62A43-A1BE-4559-9ED2-A7143B974D24}" destId="{25904639-C145-4DFD-B2C0-AEFFA0924265}" srcOrd="1" destOrd="0" presId="urn:microsoft.com/office/officeart/2005/8/layout/hierarchy6"/>
    <dgm:cxn modelId="{0ACB6E31-FB9E-4562-8628-740E8CF1EDDA}" type="presParOf" srcId="{766ECDB7-3136-4345-8C6E-DC0EB941B959}" destId="{BFC32874-FA6D-4DEA-80AC-E47F6F2B84BE}" srcOrd="10" destOrd="0" presId="urn:microsoft.com/office/officeart/2005/8/layout/hierarchy6"/>
    <dgm:cxn modelId="{DED6046A-D5A3-4D69-AE9E-6D31ACAD19CA}" type="presParOf" srcId="{766ECDB7-3136-4345-8C6E-DC0EB941B959}" destId="{BEECA848-3852-4E14-80FC-8342B1F72327}" srcOrd="11" destOrd="0" presId="urn:microsoft.com/office/officeart/2005/8/layout/hierarchy6"/>
    <dgm:cxn modelId="{F2B13EE8-F121-4315-9FF0-76189EEC40F4}" type="presParOf" srcId="{BEECA848-3852-4E14-80FC-8342B1F72327}" destId="{949F7C15-C326-4CED-BCEA-DF76EF95879E}" srcOrd="0" destOrd="0" presId="urn:microsoft.com/office/officeart/2005/8/layout/hierarchy6"/>
    <dgm:cxn modelId="{27A2091E-197D-4E53-A0AA-2EDB58C9167C}" type="presParOf" srcId="{BEECA848-3852-4E14-80FC-8342B1F72327}" destId="{41647FE6-6C25-41BB-90F3-ABC9EDC37820}" srcOrd="1" destOrd="0" presId="urn:microsoft.com/office/officeart/2005/8/layout/hierarchy6"/>
    <dgm:cxn modelId="{C51FEE9A-3698-4EAE-9C00-687200A3359B}" type="presParOf" srcId="{766ECDB7-3136-4345-8C6E-DC0EB941B959}" destId="{DC57C01E-117B-4219-9F52-5EEB4583C18B}" srcOrd="12" destOrd="0" presId="urn:microsoft.com/office/officeart/2005/8/layout/hierarchy6"/>
    <dgm:cxn modelId="{AFA337F1-B9BE-41BA-B1DD-D5F30D62B4E7}" type="presParOf" srcId="{766ECDB7-3136-4345-8C6E-DC0EB941B959}" destId="{5DBDA948-EC89-4E2F-96C1-CCADAA83BD89}" srcOrd="13" destOrd="0" presId="urn:microsoft.com/office/officeart/2005/8/layout/hierarchy6"/>
    <dgm:cxn modelId="{5E5A4917-EDD5-4A39-8134-D57F864408BD}" type="presParOf" srcId="{5DBDA948-EC89-4E2F-96C1-CCADAA83BD89}" destId="{A5309C5D-9059-44D2-B6B7-F504B3FB4E82}" srcOrd="0" destOrd="0" presId="urn:microsoft.com/office/officeart/2005/8/layout/hierarchy6"/>
    <dgm:cxn modelId="{112DCE3E-3C1C-44C4-96E4-FA008F1C67EB}" type="presParOf" srcId="{5DBDA948-EC89-4E2F-96C1-CCADAA83BD89}" destId="{2BB5AA90-BD4B-4AEC-90B1-7E443592C3C6}" srcOrd="1" destOrd="0" presId="urn:microsoft.com/office/officeart/2005/8/layout/hierarchy6"/>
    <dgm:cxn modelId="{2353F86B-18D7-4264-B757-6E696C15E726}" type="presParOf" srcId="{766ECDB7-3136-4345-8C6E-DC0EB941B959}" destId="{EE6D36F2-1D70-4559-A422-B279233C763C}" srcOrd="14" destOrd="0" presId="urn:microsoft.com/office/officeart/2005/8/layout/hierarchy6"/>
    <dgm:cxn modelId="{25509F60-CEE1-4F7A-9B72-478EBDC443B8}" type="presParOf" srcId="{766ECDB7-3136-4345-8C6E-DC0EB941B959}" destId="{223ED72E-3E1E-40E5-9A6E-82F2861B63A3}" srcOrd="15" destOrd="0" presId="urn:microsoft.com/office/officeart/2005/8/layout/hierarchy6"/>
    <dgm:cxn modelId="{508890A2-FA0D-4E08-AD8C-916F92646DFE}" type="presParOf" srcId="{223ED72E-3E1E-40E5-9A6E-82F2861B63A3}" destId="{6A38541F-5170-44F9-ABD4-A92AA9F0CCB8}" srcOrd="0" destOrd="0" presId="urn:microsoft.com/office/officeart/2005/8/layout/hierarchy6"/>
    <dgm:cxn modelId="{E93E8A9A-3105-4EBB-A1EC-35D5B5DA51F2}" type="presParOf" srcId="{223ED72E-3E1E-40E5-9A6E-82F2861B63A3}" destId="{BAD2FE84-F228-4D33-9EDD-F8D21C58EDF9}" srcOrd="1" destOrd="0" presId="urn:microsoft.com/office/officeart/2005/8/layout/hierarchy6"/>
    <dgm:cxn modelId="{E72CC4CB-EB45-41EF-B390-B3101947217E}" type="presParOf" srcId="{766ECDB7-3136-4345-8C6E-DC0EB941B959}" destId="{FA5436DE-74E2-45C9-B30D-BBC7100AA5E6}" srcOrd="16" destOrd="0" presId="urn:microsoft.com/office/officeart/2005/8/layout/hierarchy6"/>
    <dgm:cxn modelId="{69900F8C-F759-449A-94F6-C0E44FEFBCA8}" type="presParOf" srcId="{766ECDB7-3136-4345-8C6E-DC0EB941B959}" destId="{9018E264-65F2-4334-8A32-E5E210A59C5A}" srcOrd="17" destOrd="0" presId="urn:microsoft.com/office/officeart/2005/8/layout/hierarchy6"/>
    <dgm:cxn modelId="{2D07E659-566A-4749-8484-83AB0798641A}" type="presParOf" srcId="{9018E264-65F2-4334-8A32-E5E210A59C5A}" destId="{425320CE-2B9B-4EFD-A142-C0B686115D13}" srcOrd="0" destOrd="0" presId="urn:microsoft.com/office/officeart/2005/8/layout/hierarchy6"/>
    <dgm:cxn modelId="{C549721F-CFB5-4D71-B7CB-AA672CF8E089}" type="presParOf" srcId="{9018E264-65F2-4334-8A32-E5E210A59C5A}" destId="{259CCC09-D693-4175-B68E-47D93FE60320}" srcOrd="1" destOrd="0" presId="urn:microsoft.com/office/officeart/2005/8/layout/hierarchy6"/>
    <dgm:cxn modelId="{C1D29278-44FF-4B27-9A5C-CAF2B283625D}" type="presParOf" srcId="{766ECDB7-3136-4345-8C6E-DC0EB941B959}" destId="{33E3345B-C627-4B22-9B1C-D3EE3BB2A92A}" srcOrd="18" destOrd="0" presId="urn:microsoft.com/office/officeart/2005/8/layout/hierarchy6"/>
    <dgm:cxn modelId="{87F32082-AD2D-4B95-B168-5A74387D3701}" type="presParOf" srcId="{766ECDB7-3136-4345-8C6E-DC0EB941B959}" destId="{30BC28EC-3C57-483F-8610-66A8A8584918}" srcOrd="19" destOrd="0" presId="urn:microsoft.com/office/officeart/2005/8/layout/hierarchy6"/>
    <dgm:cxn modelId="{0D524049-FBBF-4E11-8FE6-7773DB71E497}" type="presParOf" srcId="{30BC28EC-3C57-483F-8610-66A8A8584918}" destId="{19A2133E-05A2-4FCD-B870-F703E8967A17}" srcOrd="0" destOrd="0" presId="urn:microsoft.com/office/officeart/2005/8/layout/hierarchy6"/>
    <dgm:cxn modelId="{5014D7CD-AE5B-49EB-B187-DACFB10091C9}" type="presParOf" srcId="{30BC28EC-3C57-483F-8610-66A8A8584918}" destId="{367756FB-C6CC-42C0-971C-A164F7D6D6A7}" srcOrd="1" destOrd="0" presId="urn:microsoft.com/office/officeart/2005/8/layout/hierarchy6"/>
    <dgm:cxn modelId="{2C1D5FF9-FD74-4074-8037-6858F83A030F}" type="presParOf" srcId="{9345BC25-6769-4FBA-9119-51E63F238E62}" destId="{A0373928-3B1B-433B-BD63-B5810E026617}" srcOrd="4" destOrd="0" presId="urn:microsoft.com/office/officeart/2005/8/layout/hierarchy6"/>
    <dgm:cxn modelId="{35670EC5-6E0B-4705-B792-BEAF63D41849}" type="presParOf" srcId="{9345BC25-6769-4FBA-9119-51E63F238E62}" destId="{83808CD4-BDAB-4172-9A62-71D7FC4E4CFC}" srcOrd="5" destOrd="0" presId="urn:microsoft.com/office/officeart/2005/8/layout/hierarchy6"/>
    <dgm:cxn modelId="{5D845C16-AD1A-4DDB-9779-DDED0E448C29}" type="presParOf" srcId="{83808CD4-BDAB-4172-9A62-71D7FC4E4CFC}" destId="{7C0BC56F-83B9-406D-ABA7-7F8AE9430102}" srcOrd="0" destOrd="0" presId="urn:microsoft.com/office/officeart/2005/8/layout/hierarchy6"/>
    <dgm:cxn modelId="{8E442852-3858-4BF6-8A0F-6505A92B26D9}" type="presParOf" srcId="{83808CD4-BDAB-4172-9A62-71D7FC4E4CFC}" destId="{40726AE5-64BA-483B-BB28-3E6D96257764}" srcOrd="1" destOrd="0" presId="urn:microsoft.com/office/officeart/2005/8/layout/hierarchy6"/>
    <dgm:cxn modelId="{07C44803-8B51-43D6-A07E-BCF299E73E83}" type="presParOf" srcId="{9345BC25-6769-4FBA-9119-51E63F238E62}" destId="{CA6FCD24-B48D-466E-9294-4497FA4D4722}" srcOrd="6" destOrd="0" presId="urn:microsoft.com/office/officeart/2005/8/layout/hierarchy6"/>
    <dgm:cxn modelId="{395A1DD3-FE85-4B6B-84C6-1BBFAAA5465D}" type="presParOf" srcId="{9345BC25-6769-4FBA-9119-51E63F238E62}" destId="{DCDFDF72-18BB-40DC-9478-17E00A10ED96}" srcOrd="7" destOrd="0" presId="urn:microsoft.com/office/officeart/2005/8/layout/hierarchy6"/>
    <dgm:cxn modelId="{39C75410-4AA6-40B5-9525-1287CE30A0B6}" type="presParOf" srcId="{DCDFDF72-18BB-40DC-9478-17E00A10ED96}" destId="{0ADA54F7-0E2D-4370-92BD-D4529990FFA8}" srcOrd="0" destOrd="0" presId="urn:microsoft.com/office/officeart/2005/8/layout/hierarchy6"/>
    <dgm:cxn modelId="{AB37E0ED-90FD-4F11-8326-2FB18F29BA31}" type="presParOf" srcId="{DCDFDF72-18BB-40DC-9478-17E00A10ED96}" destId="{D583EBF6-F6BD-4B5E-9557-48B38E5948B7}" srcOrd="1" destOrd="0" presId="urn:microsoft.com/office/officeart/2005/8/layout/hierarchy6"/>
    <dgm:cxn modelId="{064CFDB8-9B9F-4B63-92D5-57A2DDF3BA76}" type="presParOf" srcId="{FFBCA525-85B8-4809-A58D-9A9A02CBC601}" destId="{350B0A3C-8698-4009-BC87-BA6C3DE26DC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9973B6-C8A9-4449-BD5D-0AF90C0D3FC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1116A22-E3C2-45FA-8A9E-7F29131EEE4A}">
      <dgm:prSet phldrT="[Κείμενο]" custT="1"/>
      <dgm:spPr/>
      <dgm:t>
        <a:bodyPr/>
        <a:lstStyle/>
        <a:p>
          <a:r>
            <a:rPr lang="el-GR" sz="4000" b="1" dirty="0">
              <a:latin typeface="Trebuchet MS" panose="020B0603020202020204" pitchFamily="34" charset="0"/>
            </a:rPr>
            <a:t>Φύλλο Αξιολόγησης Πράξεων</a:t>
          </a:r>
        </a:p>
      </dgm:t>
    </dgm:pt>
    <dgm:pt modelId="{568DCB8D-A7E5-4C11-B57E-3A12AE6E05DD}" type="parTrans" cxnId="{38F03CDA-0FDE-4955-BC7B-6BE580586E46}">
      <dgm:prSet/>
      <dgm:spPr/>
      <dgm:t>
        <a:bodyPr/>
        <a:lstStyle/>
        <a:p>
          <a:endParaRPr lang="el-GR"/>
        </a:p>
      </dgm:t>
    </dgm:pt>
    <dgm:pt modelId="{F1762323-7032-46B9-B6A9-4A718E7596A2}" type="sibTrans" cxnId="{38F03CDA-0FDE-4955-BC7B-6BE580586E46}">
      <dgm:prSet/>
      <dgm:spPr/>
      <dgm:t>
        <a:bodyPr/>
        <a:lstStyle/>
        <a:p>
          <a:endParaRPr lang="el-GR"/>
        </a:p>
      </dgm:t>
    </dgm:pt>
    <dgm:pt modelId="{668378E3-69B8-498B-9E7F-04A5AAAEA16A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</dgm:t>
    </dgm:pt>
    <dgm:pt modelId="{A6EE01C2-12A2-4A09-9947-F7A34E14A3D4}" type="parTrans" cxnId="{D1FF222D-25AD-4ADC-AD6F-E5D17C7ECF9A}">
      <dgm:prSet/>
      <dgm:spPr/>
      <dgm:t>
        <a:bodyPr/>
        <a:lstStyle/>
        <a:p>
          <a:endParaRPr lang="el-GR"/>
        </a:p>
      </dgm:t>
    </dgm:pt>
    <dgm:pt modelId="{BCD55A33-9F1A-4385-80F3-02F99FE63023}" type="sibTrans" cxnId="{D1FF222D-25AD-4ADC-AD6F-E5D17C7ECF9A}">
      <dgm:prSet/>
      <dgm:spPr/>
      <dgm:t>
        <a:bodyPr/>
        <a:lstStyle/>
        <a:p>
          <a:endParaRPr lang="el-GR"/>
        </a:p>
      </dgm:t>
    </dgm:pt>
    <dgm:pt modelId="{BF26B198-805F-4C2C-919C-473B145AB2DC}">
      <dgm:prSet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</dgm:t>
    </dgm:pt>
    <dgm:pt modelId="{04BAC392-A7B9-4A3A-B827-7A2D47A4E00C}" type="parTrans" cxnId="{8B644DE3-2DFB-41A2-A963-A7B658BA9514}">
      <dgm:prSet/>
      <dgm:spPr/>
      <dgm:t>
        <a:bodyPr/>
        <a:lstStyle/>
        <a:p>
          <a:endParaRPr lang="el-GR"/>
        </a:p>
      </dgm:t>
    </dgm:pt>
    <dgm:pt modelId="{A5EF08B6-8D51-4235-8E65-B94555244E31}" type="sibTrans" cxnId="{8B644DE3-2DFB-41A2-A963-A7B658BA9514}">
      <dgm:prSet/>
      <dgm:spPr/>
      <dgm:t>
        <a:bodyPr/>
        <a:lstStyle/>
        <a:p>
          <a:endParaRPr lang="el-GR"/>
        </a:p>
      </dgm:t>
    </dgm:pt>
    <dgm:pt modelId="{ACED3965-257E-42B9-BA5A-E18193E98808}">
      <dgm:prSet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</a:p>
      </dgm:t>
    </dgm:pt>
    <dgm:pt modelId="{37631FEF-CCF4-435A-98FD-EC3102A9207E}" type="parTrans" cxnId="{E9522A1E-1EB9-4D2A-A731-102C05188B14}">
      <dgm:prSet/>
      <dgm:spPr/>
      <dgm:t>
        <a:bodyPr/>
        <a:lstStyle/>
        <a:p>
          <a:endParaRPr lang="el-GR"/>
        </a:p>
      </dgm:t>
    </dgm:pt>
    <dgm:pt modelId="{2D1AB9F8-0454-40C8-A98C-32A55B105644}" type="sibTrans" cxnId="{E9522A1E-1EB9-4D2A-A731-102C05188B14}">
      <dgm:prSet/>
      <dgm:spPr/>
      <dgm:t>
        <a:bodyPr/>
        <a:lstStyle/>
        <a:p>
          <a:endParaRPr lang="el-GR"/>
        </a:p>
      </dgm:t>
    </dgm:pt>
    <dgm:pt modelId="{66ADFA60-5353-4F5D-BC86-63A756E9C23F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και Ενσωμάτωση Οριζόντιων Πολιτικών</a:t>
          </a:r>
        </a:p>
      </dgm:t>
    </dgm:pt>
    <dgm:pt modelId="{A827F300-BA82-4D86-BADD-992E538D9A62}" type="sibTrans" cxnId="{81CC2F20-847D-4691-A5C7-B2E920955E6C}">
      <dgm:prSet/>
      <dgm:spPr/>
      <dgm:t>
        <a:bodyPr/>
        <a:lstStyle/>
        <a:p>
          <a:endParaRPr lang="el-GR"/>
        </a:p>
      </dgm:t>
    </dgm:pt>
    <dgm:pt modelId="{B963BC4B-5D52-4A1B-8CBA-954DC0504E9C}" type="parTrans" cxnId="{81CC2F20-847D-4691-A5C7-B2E920955E6C}">
      <dgm:prSet/>
      <dgm:spPr/>
      <dgm:t>
        <a:bodyPr/>
        <a:lstStyle/>
        <a:p>
          <a:endParaRPr lang="el-GR"/>
        </a:p>
      </dgm:t>
    </dgm:pt>
    <dgm:pt modelId="{434F5B56-F2BC-4300-806A-49C6CD8F9286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r>
            <a:rPr lang="el-GR" sz="2000" b="1" dirty="0">
              <a:solidFill>
                <a:srgbClr val="0D4F8C"/>
              </a:solidFill>
              <a:latin typeface="Trebuchet MS" panose="020B0603020202020204" pitchFamily="34" charset="0"/>
            </a:rPr>
            <a:t>Β1</a:t>
          </a:r>
        </a:p>
      </dgm:t>
    </dgm:pt>
    <dgm:pt modelId="{0EB33F64-E55C-4328-A958-F7FFAB11041B}" type="parTrans" cxnId="{DA79105C-7FA2-4C0F-B6D3-CB7D9583290C}">
      <dgm:prSet/>
      <dgm:spPr/>
      <dgm:t>
        <a:bodyPr/>
        <a:lstStyle/>
        <a:p>
          <a:endParaRPr lang="el-GR"/>
        </a:p>
      </dgm:t>
    </dgm:pt>
    <dgm:pt modelId="{3010E316-E2D1-43B8-AF38-C56E31B26EC2}" type="sibTrans" cxnId="{DA79105C-7FA2-4C0F-B6D3-CB7D9583290C}">
      <dgm:prSet/>
      <dgm:spPr/>
      <dgm:t>
        <a:bodyPr/>
        <a:lstStyle/>
        <a:p>
          <a:endParaRPr lang="el-GR"/>
        </a:p>
      </dgm:t>
    </dgm:pt>
    <dgm:pt modelId="{5161355E-0956-40DF-980F-69F4FFAFFA5D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r>
            <a:rPr lang="el-GR" sz="2000" b="1" dirty="0">
              <a:solidFill>
                <a:srgbClr val="0D4F8C"/>
              </a:solidFill>
              <a:latin typeface="Trebuchet MS" panose="020B0603020202020204" pitchFamily="34" charset="0"/>
            </a:rPr>
            <a:t>Β2</a:t>
          </a:r>
        </a:p>
      </dgm:t>
    </dgm:pt>
    <dgm:pt modelId="{885E23A3-807B-42D4-B216-8E800E0515F4}" type="parTrans" cxnId="{ADB80A69-075F-4EA6-B45A-2FE58B78C501}">
      <dgm:prSet/>
      <dgm:spPr/>
      <dgm:t>
        <a:bodyPr/>
        <a:lstStyle/>
        <a:p>
          <a:endParaRPr lang="el-GR"/>
        </a:p>
      </dgm:t>
    </dgm:pt>
    <dgm:pt modelId="{F5C222C6-F86D-444B-A660-4B8642E0B303}" type="sibTrans" cxnId="{ADB80A69-075F-4EA6-B45A-2FE58B78C501}">
      <dgm:prSet/>
      <dgm:spPr/>
      <dgm:t>
        <a:bodyPr/>
        <a:lstStyle/>
        <a:p>
          <a:endParaRPr lang="el-GR"/>
        </a:p>
      </dgm:t>
    </dgm:pt>
    <dgm:pt modelId="{E7577925-3E20-45E5-9333-7B3DA02958F8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r>
            <a:rPr lang="el-GR" sz="2000" b="1" dirty="0">
              <a:solidFill>
                <a:srgbClr val="0D4F8C"/>
              </a:solidFill>
              <a:latin typeface="Trebuchet MS" panose="020B0603020202020204" pitchFamily="34" charset="0"/>
            </a:rPr>
            <a:t>Β3</a:t>
          </a:r>
        </a:p>
      </dgm:t>
    </dgm:pt>
    <dgm:pt modelId="{F69EB000-5501-4E04-A61B-D4B2063DAAA6}" type="parTrans" cxnId="{6318C00F-5941-400E-8E83-660ACF26C104}">
      <dgm:prSet/>
      <dgm:spPr/>
      <dgm:t>
        <a:bodyPr/>
        <a:lstStyle/>
        <a:p>
          <a:endParaRPr lang="el-GR"/>
        </a:p>
      </dgm:t>
    </dgm:pt>
    <dgm:pt modelId="{3D9F84B9-8CBE-4798-A52B-114910482364}" type="sibTrans" cxnId="{6318C00F-5941-400E-8E83-660ACF26C104}">
      <dgm:prSet/>
      <dgm:spPr/>
      <dgm:t>
        <a:bodyPr/>
        <a:lstStyle/>
        <a:p>
          <a:endParaRPr lang="el-GR"/>
        </a:p>
      </dgm:t>
    </dgm:pt>
    <dgm:pt modelId="{F5A81EC8-755A-4D64-9637-BB8903CA72DA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lIns="0" rIns="0" anchor="t" anchorCtr="0"/>
        <a:lstStyle/>
        <a:p>
          <a:r>
            <a:rPr lang="el-GR" sz="2000" b="1" dirty="0">
              <a:solidFill>
                <a:srgbClr val="0D4F8C"/>
              </a:solidFill>
              <a:latin typeface="Trebuchet MS" panose="020B0603020202020204" pitchFamily="34" charset="0"/>
            </a:rPr>
            <a:t>Β4</a:t>
          </a:r>
        </a:p>
      </dgm:t>
    </dgm:pt>
    <dgm:pt modelId="{CEE91EC2-D09B-49B0-A6BF-3B845BAC71C4}" type="parTrans" cxnId="{D4CE28A6-481C-4EB1-B205-13075F35F6DB}">
      <dgm:prSet/>
      <dgm:spPr/>
      <dgm:t>
        <a:bodyPr/>
        <a:lstStyle/>
        <a:p>
          <a:endParaRPr lang="el-GR"/>
        </a:p>
      </dgm:t>
    </dgm:pt>
    <dgm:pt modelId="{8D274FB0-C1F7-499D-81FD-9608DAC3763B}" type="sibTrans" cxnId="{D4CE28A6-481C-4EB1-B205-13075F35F6DB}">
      <dgm:prSet/>
      <dgm:spPr/>
      <dgm:t>
        <a:bodyPr/>
        <a:lstStyle/>
        <a:p>
          <a:endParaRPr lang="el-GR"/>
        </a:p>
      </dgm:t>
    </dgm:pt>
    <dgm:pt modelId="{F208D53C-DBC4-492E-AAEC-62B1CEF713CA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pPr algn="ctr"/>
          <a:r>
            <a:rPr lang="el-GR" sz="2000" b="1" dirty="0">
              <a:solidFill>
                <a:srgbClr val="0D4F8C"/>
              </a:solidFill>
              <a:latin typeface="Trebuchet MS" panose="020B0603020202020204" pitchFamily="34" charset="0"/>
            </a:rPr>
            <a:t>Β5</a:t>
          </a:r>
        </a:p>
        <a:p>
          <a:pPr algn="ctr"/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Ενίσχυση της κλιματικής ανθεκτικότητας</a:t>
          </a:r>
        </a:p>
        <a:p>
          <a:pPr algn="l"/>
          <a:endParaRPr lang="el-GR" sz="1800" dirty="0">
            <a:solidFill>
              <a:srgbClr val="7EC352"/>
            </a:solidFill>
            <a:latin typeface="Trebuchet MS" panose="020B0603020202020204" pitchFamily="34" charset="0"/>
          </a:endParaRPr>
        </a:p>
        <a:p>
          <a:pPr algn="ctr"/>
          <a:endParaRPr lang="el-GR" sz="2000" dirty="0">
            <a:solidFill>
              <a:srgbClr val="0D4F8C"/>
            </a:solidFill>
            <a:latin typeface="Trebuchet MS" panose="020B0603020202020204" pitchFamily="34" charset="0"/>
          </a:endParaRPr>
        </a:p>
      </dgm:t>
    </dgm:pt>
    <dgm:pt modelId="{BC6E6730-FB06-4A28-BBB1-938A129FA44E}" type="parTrans" cxnId="{25FA4E65-E735-4FFB-9091-36E56DA25A62}">
      <dgm:prSet/>
      <dgm:spPr/>
      <dgm:t>
        <a:bodyPr/>
        <a:lstStyle/>
        <a:p>
          <a:endParaRPr lang="el-GR"/>
        </a:p>
      </dgm:t>
    </dgm:pt>
    <dgm:pt modelId="{3253FEDB-09B7-4EBE-9DCD-F6A169BDE3CC}" type="sibTrans" cxnId="{25FA4E65-E735-4FFB-9091-36E56DA25A62}">
      <dgm:prSet/>
      <dgm:spPr/>
      <dgm:t>
        <a:bodyPr/>
        <a:lstStyle/>
        <a:p>
          <a:endParaRPr lang="el-GR"/>
        </a:p>
      </dgm:t>
    </dgm:pt>
    <dgm:pt modelId="{0BF5A2A7-1D08-45F8-BAFF-6C087C361303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r>
            <a:rPr lang="el-GR" sz="2000" b="1" dirty="0">
              <a:solidFill>
                <a:srgbClr val="0D4F8C"/>
              </a:solidFill>
              <a:latin typeface="Trebuchet MS" panose="020B0603020202020204" pitchFamily="34" charset="0"/>
            </a:rPr>
            <a:t>Β6</a:t>
          </a:r>
        </a:p>
      </dgm:t>
    </dgm:pt>
    <dgm:pt modelId="{C0B9F743-F1A8-4680-9D79-3D0A9F12B3D0}" type="parTrans" cxnId="{D3147E20-68E6-4406-BA1D-3F76FC953A15}">
      <dgm:prSet/>
      <dgm:spPr/>
      <dgm:t>
        <a:bodyPr/>
        <a:lstStyle/>
        <a:p>
          <a:endParaRPr lang="el-GR"/>
        </a:p>
      </dgm:t>
    </dgm:pt>
    <dgm:pt modelId="{E7D3A4A7-A670-449E-B779-9A111B84B43D}" type="sibTrans" cxnId="{D3147E20-68E6-4406-BA1D-3F76FC953A15}">
      <dgm:prSet/>
      <dgm:spPr/>
      <dgm:t>
        <a:bodyPr/>
        <a:lstStyle/>
        <a:p>
          <a:endParaRPr lang="el-GR"/>
        </a:p>
      </dgm:t>
    </dgm:pt>
    <dgm:pt modelId="{526D2684-02DD-4A0D-9E52-3531B7B1B85B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lIns="0" rIns="0" anchor="t" anchorCtr="0"/>
        <a:lstStyle/>
        <a:p>
          <a:r>
            <a:rPr lang="el-GR" sz="1800" b="1" dirty="0">
              <a:solidFill>
                <a:srgbClr val="0D4F8C"/>
              </a:solidFill>
              <a:latin typeface="Trebuchet MS" panose="020B0603020202020204" pitchFamily="34" charset="0"/>
            </a:rPr>
            <a:t>Β7</a:t>
          </a:r>
        </a:p>
      </dgm:t>
    </dgm:pt>
    <dgm:pt modelId="{04FE9AFA-CE93-4EDD-B4CA-89CF30AE24C0}" type="parTrans" cxnId="{DC45C01C-CBE7-42A5-80A4-13BA64FF2BFE}">
      <dgm:prSet/>
      <dgm:spPr/>
      <dgm:t>
        <a:bodyPr/>
        <a:lstStyle/>
        <a:p>
          <a:endParaRPr lang="el-GR"/>
        </a:p>
      </dgm:t>
    </dgm:pt>
    <dgm:pt modelId="{7AABF175-D764-4455-9AA3-B595BFE25F1F}" type="sibTrans" cxnId="{DC45C01C-CBE7-42A5-80A4-13BA64FF2BFE}">
      <dgm:prSet/>
      <dgm:spPr/>
      <dgm:t>
        <a:bodyPr/>
        <a:lstStyle/>
        <a:p>
          <a:endParaRPr lang="el-GR"/>
        </a:p>
      </dgm:t>
    </dgm:pt>
    <dgm:pt modelId="{D454C72C-64CC-4993-9E69-CCF0F579F0DB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r>
            <a:rPr lang="el-GR" sz="2000" b="1" dirty="0">
              <a:solidFill>
                <a:srgbClr val="0D4F8C"/>
              </a:solidFill>
              <a:latin typeface="Trebuchet MS" panose="020B0603020202020204" pitchFamily="34" charset="0"/>
            </a:rPr>
            <a:t>Β8</a:t>
          </a:r>
        </a:p>
      </dgm:t>
    </dgm:pt>
    <dgm:pt modelId="{F0A3F838-8041-4754-BE07-BB9D1C0D20CA}" type="parTrans" cxnId="{DEB87352-E909-4E54-8C3A-8E87DFCB6B44}">
      <dgm:prSet/>
      <dgm:spPr/>
      <dgm:t>
        <a:bodyPr/>
        <a:lstStyle/>
        <a:p>
          <a:endParaRPr lang="el-GR"/>
        </a:p>
      </dgm:t>
    </dgm:pt>
    <dgm:pt modelId="{772658C9-FD42-487E-8381-E9B10D93123A}" type="sibTrans" cxnId="{DEB87352-E909-4E54-8C3A-8E87DFCB6B44}">
      <dgm:prSet/>
      <dgm:spPr/>
      <dgm:t>
        <a:bodyPr/>
        <a:lstStyle/>
        <a:p>
          <a:endParaRPr lang="el-GR"/>
        </a:p>
      </dgm:t>
    </dgm:pt>
    <dgm:pt modelId="{00BE92C5-2458-4A70-9AF2-150F5C4A1019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lIns="0" rIns="0" anchor="t" anchorCtr="0"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el-GR" sz="2000" b="1" dirty="0">
              <a:solidFill>
                <a:srgbClr val="0D4F8C"/>
              </a:solidFill>
              <a:latin typeface="Trebuchet MS" panose="020B0603020202020204" pitchFamily="34" charset="0"/>
            </a:rPr>
            <a:t>Β9</a:t>
          </a:r>
        </a:p>
        <a:p>
          <a:pPr algn="ctr">
            <a:spcBef>
              <a:spcPct val="0"/>
            </a:spcBef>
            <a:spcAft>
              <a:spcPct val="35000"/>
            </a:spcAft>
          </a:pPr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για την εξασφάλιση </a:t>
          </a:r>
          <a:r>
            <a:rPr lang="el-GR" sz="2000" dirty="0" err="1">
              <a:solidFill>
                <a:srgbClr val="0D4F8C"/>
              </a:solidFill>
              <a:latin typeface="Trebuchet MS" panose="020B0603020202020204" pitchFamily="34" charset="0"/>
            </a:rPr>
            <a:t>διαλειτουργικότητας</a:t>
          </a:r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 στα έργα μεταφορών</a:t>
          </a:r>
        </a:p>
      </dgm:t>
    </dgm:pt>
    <dgm:pt modelId="{A0674B29-D93A-46B2-85B6-82C1083F7339}" type="parTrans" cxnId="{3D3EE5E3-5BB6-4ECE-9C28-44F897D3FCE7}">
      <dgm:prSet/>
      <dgm:spPr/>
      <dgm:t>
        <a:bodyPr/>
        <a:lstStyle/>
        <a:p>
          <a:endParaRPr lang="el-GR"/>
        </a:p>
      </dgm:t>
    </dgm:pt>
    <dgm:pt modelId="{8603D577-9D33-4CD5-B864-B8F5CC346FCD}" type="sibTrans" cxnId="{3D3EE5E3-5BB6-4ECE-9C28-44F897D3FCE7}">
      <dgm:prSet/>
      <dgm:spPr/>
      <dgm:t>
        <a:bodyPr/>
        <a:lstStyle/>
        <a:p>
          <a:endParaRPr lang="el-GR"/>
        </a:p>
      </dgm:t>
    </dgm:pt>
    <dgm:pt modelId="{5EB235CE-1836-449B-B047-D1B9AF3E8E2F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pPr algn="ctr"/>
          <a:r>
            <a:rPr lang="el-GR" sz="2000" b="1" dirty="0">
              <a:solidFill>
                <a:srgbClr val="0D4F8C"/>
              </a:solidFill>
              <a:latin typeface="Trebuchet MS" panose="020B0603020202020204" pitchFamily="34" charset="0"/>
            </a:rPr>
            <a:t>Β10</a:t>
          </a:r>
        </a:p>
        <a:p>
          <a:pPr algn="ctr"/>
          <a:r>
            <a:rPr lang="el-GR" sz="2000" dirty="0">
              <a:solidFill>
                <a:srgbClr val="0D4F8C"/>
              </a:solidFill>
              <a:latin typeface="Trebuchet MS" panose="020B0603020202020204" pitchFamily="34" charset="0"/>
            </a:rPr>
            <a:t>Ειδικές Δεσμεύσεις</a:t>
          </a:r>
        </a:p>
      </dgm:t>
    </dgm:pt>
    <dgm:pt modelId="{AF271126-52B2-403C-9FA7-498C63D65A02}" type="parTrans" cxnId="{8A8B0F2E-7040-45D6-87E5-76E1B71C3F8A}">
      <dgm:prSet/>
      <dgm:spPr/>
      <dgm:t>
        <a:bodyPr/>
        <a:lstStyle/>
        <a:p>
          <a:endParaRPr lang="el-GR"/>
        </a:p>
      </dgm:t>
    </dgm:pt>
    <dgm:pt modelId="{98C2A22B-192F-4331-9F91-503B46D0BDC6}" type="sibTrans" cxnId="{8A8B0F2E-7040-45D6-87E5-76E1B71C3F8A}">
      <dgm:prSet/>
      <dgm:spPr/>
      <dgm:t>
        <a:bodyPr/>
        <a:lstStyle/>
        <a:p>
          <a:endParaRPr lang="el-GR"/>
        </a:p>
      </dgm:t>
    </dgm:pt>
    <dgm:pt modelId="{A12960C0-B118-4443-9554-03D7B4962CCA}">
      <dgm:prSet custT="1"/>
      <dgm:spPr>
        <a:solidFill>
          <a:schemeClr val="bg1"/>
        </a:solidFill>
        <a:ln>
          <a:solidFill>
            <a:srgbClr val="0D4F8C"/>
          </a:solidFill>
          <a:prstDash val="dash"/>
        </a:ln>
      </dgm:spPr>
      <dgm:t>
        <a:bodyPr/>
        <a:lstStyle/>
        <a:p>
          <a:pPr algn="l"/>
          <a:r>
            <a:rPr lang="el-GR" sz="1800" b="1" dirty="0">
              <a:solidFill>
                <a:srgbClr val="0D4F8C"/>
              </a:solidFill>
              <a:latin typeface="Trebuchet MS" panose="020B0603020202020204" pitchFamily="34" charset="0"/>
            </a:rPr>
            <a:t>Σύμφωνα με την Ανακοίνωση της Επιτροπής «Τεχνικές κατευθυντήριες οδηγίες σχετικά με την ενίσχυση της ανθεκτικότητας των υποδομών στην κλιματική αλλαγή κατά την περίοδο 2021-2027» και με τις περαιτέρω κατευθύνσεις </a:t>
          </a:r>
        </a:p>
        <a:p>
          <a:pPr algn="l"/>
          <a:r>
            <a:rPr lang="el-GR" sz="1800" b="1" dirty="0">
              <a:solidFill>
                <a:srgbClr val="0D4F8C"/>
              </a:solidFill>
              <a:latin typeface="Trebuchet MS" panose="020B0603020202020204" pitchFamily="34" charset="0"/>
            </a:rPr>
            <a:t>Το κριτήριο αυτό εφαρμόζεται σε έργα υποδομής με αναμενόμενη διάρκεια ζωής τουλάχιστον 5 ετών. </a:t>
          </a:r>
          <a:endParaRPr lang="el-GR" sz="1800" dirty="0">
            <a:solidFill>
              <a:srgbClr val="0D4F8C"/>
            </a:solidFill>
          </a:endParaRPr>
        </a:p>
      </dgm:t>
    </dgm:pt>
    <dgm:pt modelId="{921FD681-997A-4A88-86D5-760677393496}" type="parTrans" cxnId="{2B7CF0DC-D332-42E3-A37A-73C9516E701D}">
      <dgm:prSet/>
      <dgm:spPr/>
      <dgm:t>
        <a:bodyPr/>
        <a:lstStyle/>
        <a:p>
          <a:endParaRPr lang="el-GR"/>
        </a:p>
      </dgm:t>
    </dgm:pt>
    <dgm:pt modelId="{8D316492-FEB8-4EFB-A87B-001DFDACC296}" type="sibTrans" cxnId="{2B7CF0DC-D332-42E3-A37A-73C9516E701D}">
      <dgm:prSet/>
      <dgm:spPr/>
      <dgm:t>
        <a:bodyPr/>
        <a:lstStyle/>
        <a:p>
          <a:endParaRPr lang="el-GR"/>
        </a:p>
      </dgm:t>
    </dgm:pt>
    <dgm:pt modelId="{66A7E202-77F6-449C-BDD7-BCB6269DB5EE}">
      <dgm:prSet custT="1"/>
      <dgm:spPr>
        <a:solidFill>
          <a:schemeClr val="bg1"/>
        </a:solidFill>
        <a:ln>
          <a:solidFill>
            <a:srgbClr val="0D4F8C"/>
          </a:solidFill>
          <a:prstDash val="dash"/>
        </a:ln>
      </dgm:spPr>
      <dgm:t>
        <a:bodyPr/>
        <a:lstStyle/>
        <a:p>
          <a:pPr marL="0" algn="l">
            <a:spcBef>
              <a:spcPct val="0"/>
            </a:spcBef>
            <a:spcAft>
              <a:spcPts val="0"/>
            </a:spcAft>
          </a:pPr>
          <a:r>
            <a:rPr lang="el-GR" sz="1800" b="1" dirty="0">
              <a:solidFill>
                <a:srgbClr val="0D4F8C"/>
              </a:solidFill>
              <a:latin typeface="Trebuchet MS" panose="020B0603020202020204" pitchFamily="34" charset="0"/>
            </a:rPr>
            <a:t>α) Για σιδηροδρομικά έργα υψηλών ταχυτήτων:</a:t>
          </a:r>
        </a:p>
        <a:p>
          <a:pPr marL="263525" indent="0" algn="l">
            <a:spcBef>
              <a:spcPct val="0"/>
            </a:spcBef>
            <a:spcAft>
              <a:spcPct val="35000"/>
            </a:spcAft>
          </a:pPr>
          <a:r>
            <a:rPr lang="el-GR" sz="1800" b="0" dirty="0">
              <a:solidFill>
                <a:srgbClr val="0D4F8C"/>
              </a:solidFill>
              <a:latin typeface="Trebuchet MS" panose="020B0603020202020204" pitchFamily="34" charset="0"/>
            </a:rPr>
            <a:t>Τεχνική έκθεση για τις τεχνικές προδιαγραφές </a:t>
          </a:r>
          <a:r>
            <a:rPr lang="el-GR" sz="1800" b="0" dirty="0" err="1">
              <a:solidFill>
                <a:srgbClr val="0D4F8C"/>
              </a:solidFill>
              <a:latin typeface="Trebuchet MS" panose="020B0603020202020204" pitchFamily="34" charset="0"/>
            </a:rPr>
            <a:t>διαλειτουργ</a:t>
          </a:r>
          <a:r>
            <a:rPr lang="el-GR" sz="1800" b="0" dirty="0">
              <a:solidFill>
                <a:srgbClr val="0D4F8C"/>
              </a:solidFill>
              <a:latin typeface="Trebuchet MS" panose="020B0603020202020204" pitchFamily="34" charset="0"/>
            </a:rPr>
            <a:t>/</a:t>
          </a:r>
          <a:r>
            <a:rPr lang="el-GR" sz="1800" b="0" dirty="0" err="1">
              <a:solidFill>
                <a:srgbClr val="0D4F8C"/>
              </a:solidFill>
              <a:latin typeface="Trebuchet MS" panose="020B0603020202020204" pitchFamily="34" charset="0"/>
            </a:rPr>
            <a:t>τητας</a:t>
          </a:r>
          <a:r>
            <a:rPr lang="el-GR" sz="1800" b="0" dirty="0">
              <a:solidFill>
                <a:srgbClr val="0D4F8C"/>
              </a:solidFill>
              <a:latin typeface="Trebuchet MS" panose="020B0603020202020204" pitchFamily="34" charset="0"/>
            </a:rPr>
            <a:t> για τα σχετικά υποσυστήματα του </a:t>
          </a:r>
          <a:r>
            <a:rPr lang="el-GR" sz="1800" b="0" dirty="0" err="1">
              <a:solidFill>
                <a:srgbClr val="0D4F8C"/>
              </a:solidFill>
              <a:latin typeface="Trebuchet MS" panose="020B0603020202020204" pitchFamily="34" charset="0"/>
            </a:rPr>
            <a:t>ευρωπ</a:t>
          </a:r>
          <a:r>
            <a:rPr lang="el-GR" sz="1800" b="0" dirty="0">
              <a:solidFill>
                <a:srgbClr val="0D4F8C"/>
              </a:solidFill>
              <a:latin typeface="Trebuchet MS" panose="020B0603020202020204" pitchFamily="34" charset="0"/>
            </a:rPr>
            <a:t>. </a:t>
          </a:r>
          <a:r>
            <a:rPr lang="el-GR" sz="1800" b="0" dirty="0" err="1">
              <a:solidFill>
                <a:srgbClr val="0D4F8C"/>
              </a:solidFill>
              <a:latin typeface="Trebuchet MS" panose="020B0603020202020204" pitchFamily="34" charset="0"/>
            </a:rPr>
            <a:t>σιδ</a:t>
          </a:r>
          <a:r>
            <a:rPr lang="el-GR" sz="1800" b="0" dirty="0">
              <a:solidFill>
                <a:srgbClr val="0D4F8C"/>
              </a:solidFill>
              <a:latin typeface="Trebuchet MS" panose="020B0603020202020204" pitchFamily="34" charset="0"/>
            </a:rPr>
            <a:t>/</a:t>
          </a:r>
          <a:r>
            <a:rPr lang="el-GR" sz="1800" b="0" dirty="0" err="1">
              <a:solidFill>
                <a:srgbClr val="0D4F8C"/>
              </a:solidFill>
              <a:latin typeface="Trebuchet MS" panose="020B0603020202020204" pitchFamily="34" charset="0"/>
            </a:rPr>
            <a:t>κού</a:t>
          </a:r>
          <a:r>
            <a:rPr lang="el-GR" sz="1800" b="0" dirty="0">
              <a:solidFill>
                <a:srgbClr val="0D4F8C"/>
              </a:solidFill>
              <a:latin typeface="Trebuchet MS" panose="020B0603020202020204" pitchFamily="34" charset="0"/>
            </a:rPr>
            <a:t> συστήματος. </a:t>
          </a:r>
        </a:p>
        <a:p>
          <a:pPr marL="0" algn="l">
            <a:spcBef>
              <a:spcPts val="1200"/>
            </a:spcBef>
            <a:spcAft>
              <a:spcPts val="0"/>
            </a:spcAft>
          </a:pPr>
          <a:r>
            <a:rPr lang="el-GR" sz="1800" b="1" dirty="0">
              <a:solidFill>
                <a:srgbClr val="0D4F8C"/>
              </a:solidFill>
              <a:latin typeface="Trebuchet MS" panose="020B0603020202020204" pitchFamily="34" charset="0"/>
            </a:rPr>
            <a:t>β) Για τα έργα συστημάτων αεροναυτιλίας:</a:t>
          </a:r>
        </a:p>
        <a:p>
          <a:pPr marL="263525" indent="0" algn="l">
            <a:spcBef>
              <a:spcPct val="0"/>
            </a:spcBef>
            <a:spcAft>
              <a:spcPct val="35000"/>
            </a:spcAft>
          </a:pPr>
          <a:r>
            <a:rPr lang="el-GR" sz="1800" b="0" dirty="0">
              <a:solidFill>
                <a:srgbClr val="0D4F8C"/>
              </a:solidFill>
              <a:latin typeface="Trebuchet MS" panose="020B0603020202020204" pitchFamily="34" charset="0"/>
            </a:rPr>
            <a:t>Τεχνική έκθεση σχετικά με την κάλυψη των απαιτήσεων </a:t>
          </a:r>
          <a:r>
            <a:rPr lang="el-GR" sz="1800" b="0" dirty="0" err="1">
              <a:solidFill>
                <a:srgbClr val="0D4F8C"/>
              </a:solidFill>
              <a:latin typeface="Trebuchet MS" panose="020B0603020202020204" pitchFamily="34" charset="0"/>
            </a:rPr>
            <a:t>διαλειτουργικότητας</a:t>
          </a:r>
          <a:r>
            <a:rPr lang="el-GR" sz="1800" b="0" dirty="0">
              <a:solidFill>
                <a:srgbClr val="0D4F8C"/>
              </a:solidFill>
              <a:latin typeface="Trebuchet MS" panose="020B0603020202020204" pitchFamily="34" charset="0"/>
            </a:rPr>
            <a:t> του ευρωπαϊκού δικτύου διαχείρισης εναέριας κυκλοφορίας</a:t>
          </a:r>
          <a:endParaRPr lang="el-GR" sz="1800" dirty="0">
            <a:solidFill>
              <a:srgbClr val="0D4F8C"/>
            </a:solidFill>
          </a:endParaRPr>
        </a:p>
      </dgm:t>
    </dgm:pt>
    <dgm:pt modelId="{B62B6620-182E-4B73-A56B-CDCCE0317791}" type="parTrans" cxnId="{2C2A5498-7B5C-414E-9035-600782832BD3}">
      <dgm:prSet/>
      <dgm:spPr/>
      <dgm:t>
        <a:bodyPr/>
        <a:lstStyle/>
        <a:p>
          <a:endParaRPr lang="el-GR"/>
        </a:p>
      </dgm:t>
    </dgm:pt>
    <dgm:pt modelId="{F09C923E-1BFF-4F92-A0FB-FFFCAE69A17B}" type="sibTrans" cxnId="{2C2A5498-7B5C-414E-9035-600782832BD3}">
      <dgm:prSet/>
      <dgm:spPr/>
      <dgm:t>
        <a:bodyPr/>
        <a:lstStyle/>
        <a:p>
          <a:endParaRPr lang="el-GR"/>
        </a:p>
      </dgm:t>
    </dgm:pt>
    <dgm:pt modelId="{F2A45C8A-EE82-48AB-89C3-4C357CA7DF95}">
      <dgm:prSet custT="1"/>
      <dgm:spPr>
        <a:solidFill>
          <a:schemeClr val="bg1"/>
        </a:solidFill>
        <a:ln>
          <a:solidFill>
            <a:srgbClr val="0D4F8C"/>
          </a:solidFill>
          <a:prstDash val="dash"/>
        </a:ln>
      </dgm:spPr>
      <dgm:t>
        <a:bodyPr/>
        <a:lstStyle/>
        <a:p>
          <a:pPr algn="l"/>
          <a:r>
            <a:rPr lang="el-GR" sz="1800" b="1" dirty="0">
              <a:solidFill>
                <a:srgbClr val="0D4F8C"/>
              </a:solidFill>
              <a:latin typeface="Trebuchet MS" panose="020B0603020202020204" pitchFamily="34" charset="0"/>
            </a:rPr>
            <a:t>Ειδικές δεσμεύσεις που απορρέουν από το εγκεκριμένο Πρόγραμμα "Μεταφορές" όπως αυτές προσδιορίζονται στην οικεία Πρόσκληση.</a:t>
          </a:r>
        </a:p>
      </dgm:t>
    </dgm:pt>
    <dgm:pt modelId="{7835506D-6659-4AD5-8488-927EF919DAB0}" type="parTrans" cxnId="{27A28A3E-9784-4B24-A19A-A66400DB4103}">
      <dgm:prSet/>
      <dgm:spPr/>
      <dgm:t>
        <a:bodyPr/>
        <a:lstStyle/>
        <a:p>
          <a:endParaRPr lang="el-GR"/>
        </a:p>
      </dgm:t>
    </dgm:pt>
    <dgm:pt modelId="{20DAF6D3-AD83-45F2-AC40-63BBC20CE9A0}" type="sibTrans" cxnId="{27A28A3E-9784-4B24-A19A-A66400DB4103}">
      <dgm:prSet/>
      <dgm:spPr/>
      <dgm:t>
        <a:bodyPr/>
        <a:lstStyle/>
        <a:p>
          <a:endParaRPr lang="el-GR"/>
        </a:p>
      </dgm:t>
    </dgm:pt>
    <dgm:pt modelId="{FFBCA525-85B8-4809-A58D-9A9A02CBC601}" type="pres">
      <dgm:prSet presAssocID="{039973B6-C8A9-4449-BD5D-0AF90C0D3F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750987-E0B2-46F4-83EF-4DE1C2EEB9BC}" type="pres">
      <dgm:prSet presAssocID="{039973B6-C8A9-4449-BD5D-0AF90C0D3FC2}" presName="hierFlow" presStyleCnt="0"/>
      <dgm:spPr/>
    </dgm:pt>
    <dgm:pt modelId="{A135FB70-1884-4AEA-B621-FB3CF7019753}" type="pres">
      <dgm:prSet presAssocID="{039973B6-C8A9-4449-BD5D-0AF90C0D3F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F5935D7-D86D-4B55-B654-862ADE2B9506}" type="pres">
      <dgm:prSet presAssocID="{B1116A22-E3C2-45FA-8A9E-7F29131EEE4A}" presName="Name14" presStyleCnt="0"/>
      <dgm:spPr/>
    </dgm:pt>
    <dgm:pt modelId="{D5F90576-D340-469A-9711-378003FB34DA}" type="pres">
      <dgm:prSet presAssocID="{B1116A22-E3C2-45FA-8A9E-7F29131EEE4A}" presName="level1Shape" presStyleLbl="node0" presStyleIdx="0" presStyleCnt="1" custScaleX="465569" custScaleY="67925" custLinFactX="-25257" custLinFactY="-36868" custLinFactNeighborX="-100000" custLinFactNeighborY="-100000">
        <dgm:presLayoutVars>
          <dgm:chPref val="3"/>
        </dgm:presLayoutVars>
      </dgm:prSet>
      <dgm:spPr/>
    </dgm:pt>
    <dgm:pt modelId="{9345BC25-6769-4FBA-9119-51E63F238E62}" type="pres">
      <dgm:prSet presAssocID="{B1116A22-E3C2-45FA-8A9E-7F29131EEE4A}" presName="hierChild2" presStyleCnt="0"/>
      <dgm:spPr/>
    </dgm:pt>
    <dgm:pt modelId="{5C7C1202-BED3-4302-8E00-3E312ADC2BA6}" type="pres">
      <dgm:prSet presAssocID="{A6EE01C2-12A2-4A09-9947-F7A34E14A3D4}" presName="Name19" presStyleLbl="parChTrans1D2" presStyleIdx="0" presStyleCnt="4"/>
      <dgm:spPr/>
    </dgm:pt>
    <dgm:pt modelId="{B29F6855-480C-4FB2-B248-713B273E2F96}" type="pres">
      <dgm:prSet presAssocID="{668378E3-69B8-498B-9E7F-04A5AAAEA16A}" presName="Name21" presStyleCnt="0"/>
      <dgm:spPr/>
    </dgm:pt>
    <dgm:pt modelId="{1EF7605B-8A1A-4875-B82F-FBDD15924984}" type="pres">
      <dgm:prSet presAssocID="{668378E3-69B8-498B-9E7F-04A5AAAEA16A}" presName="level2Shape" presStyleLbl="node2" presStyleIdx="0" presStyleCnt="4" custScaleX="141766" custScaleY="105234"/>
      <dgm:spPr/>
    </dgm:pt>
    <dgm:pt modelId="{9C3185C0-09F6-4221-87DF-82DB8742CB1D}" type="pres">
      <dgm:prSet presAssocID="{668378E3-69B8-498B-9E7F-04A5AAAEA16A}" presName="hierChild3" presStyleCnt="0"/>
      <dgm:spPr/>
    </dgm:pt>
    <dgm:pt modelId="{69AEF42D-5509-4DAF-BD48-969F015F5A5F}" type="pres">
      <dgm:prSet presAssocID="{B963BC4B-5D52-4A1B-8CBA-954DC0504E9C}" presName="Name19" presStyleLbl="parChTrans1D2" presStyleIdx="1" presStyleCnt="4"/>
      <dgm:spPr/>
    </dgm:pt>
    <dgm:pt modelId="{5F65B6CB-0F60-4590-80DE-71673148EFDF}" type="pres">
      <dgm:prSet presAssocID="{66ADFA60-5353-4F5D-BC86-63A756E9C23F}" presName="Name21" presStyleCnt="0"/>
      <dgm:spPr/>
    </dgm:pt>
    <dgm:pt modelId="{B81155B4-D9E2-40DC-ADE9-2836B103386A}" type="pres">
      <dgm:prSet presAssocID="{66ADFA60-5353-4F5D-BC86-63A756E9C23F}" presName="level2Shape" presStyleLbl="node2" presStyleIdx="1" presStyleCnt="4" custScaleX="320432" custScaleY="183226"/>
      <dgm:spPr/>
    </dgm:pt>
    <dgm:pt modelId="{766ECDB7-3136-4345-8C6E-DC0EB941B959}" type="pres">
      <dgm:prSet presAssocID="{66ADFA60-5353-4F5D-BC86-63A756E9C23F}" presName="hierChild3" presStyleCnt="0"/>
      <dgm:spPr/>
    </dgm:pt>
    <dgm:pt modelId="{D3881D3E-EBF3-46A5-97B6-BE52F60F305D}" type="pres">
      <dgm:prSet presAssocID="{0EB33F64-E55C-4328-A958-F7FFAB11041B}" presName="Name19" presStyleLbl="parChTrans1D3" presStyleIdx="0" presStyleCnt="10"/>
      <dgm:spPr/>
    </dgm:pt>
    <dgm:pt modelId="{83BB882F-8721-4E30-8256-A49C9F92A30A}" type="pres">
      <dgm:prSet presAssocID="{434F5B56-F2BC-4300-806A-49C6CD8F9286}" presName="Name21" presStyleCnt="0"/>
      <dgm:spPr/>
    </dgm:pt>
    <dgm:pt modelId="{D2FE4EA2-8C47-4D1A-A880-A99CD9720B53}" type="pres">
      <dgm:prSet presAssocID="{434F5B56-F2BC-4300-806A-49C6CD8F9286}" presName="level2Shape" presStyleLbl="node3" presStyleIdx="0" presStyleCnt="10" custScaleX="27302" custScaleY="110286"/>
      <dgm:spPr/>
    </dgm:pt>
    <dgm:pt modelId="{3B4D7BB0-B3F2-4F28-A3AB-BAF2E30E2208}" type="pres">
      <dgm:prSet presAssocID="{434F5B56-F2BC-4300-806A-49C6CD8F9286}" presName="hierChild3" presStyleCnt="0"/>
      <dgm:spPr/>
    </dgm:pt>
    <dgm:pt modelId="{1BFF5FE6-7668-4BBB-9D4D-08EEC505491E}" type="pres">
      <dgm:prSet presAssocID="{885E23A3-807B-42D4-B216-8E800E0515F4}" presName="Name19" presStyleLbl="parChTrans1D3" presStyleIdx="1" presStyleCnt="10"/>
      <dgm:spPr/>
    </dgm:pt>
    <dgm:pt modelId="{E08EB778-DFEA-4EB3-A3D6-A31B4833C6A4}" type="pres">
      <dgm:prSet presAssocID="{5161355E-0956-40DF-980F-69F4FFAFFA5D}" presName="Name21" presStyleCnt="0"/>
      <dgm:spPr/>
    </dgm:pt>
    <dgm:pt modelId="{1E2C4B76-A42F-4A76-B6C6-7D5502C44049}" type="pres">
      <dgm:prSet presAssocID="{5161355E-0956-40DF-980F-69F4FFAFFA5D}" presName="level2Shape" presStyleLbl="node3" presStyleIdx="1" presStyleCnt="10" custScaleX="27302" custScaleY="110286"/>
      <dgm:spPr/>
    </dgm:pt>
    <dgm:pt modelId="{64337742-5771-406F-8021-9B47CBDE6F85}" type="pres">
      <dgm:prSet presAssocID="{5161355E-0956-40DF-980F-69F4FFAFFA5D}" presName="hierChild3" presStyleCnt="0"/>
      <dgm:spPr/>
    </dgm:pt>
    <dgm:pt modelId="{E6C4CEF9-EE3A-4A96-AFCB-BC51513A6FE7}" type="pres">
      <dgm:prSet presAssocID="{F69EB000-5501-4E04-A61B-D4B2063DAAA6}" presName="Name19" presStyleLbl="parChTrans1D3" presStyleIdx="2" presStyleCnt="10"/>
      <dgm:spPr/>
    </dgm:pt>
    <dgm:pt modelId="{643643D0-E75A-40A6-A827-826294F133EB}" type="pres">
      <dgm:prSet presAssocID="{E7577925-3E20-45E5-9333-7B3DA02958F8}" presName="Name21" presStyleCnt="0"/>
      <dgm:spPr/>
    </dgm:pt>
    <dgm:pt modelId="{9FF8CEF1-4A23-444C-B7E5-7DC1E32FB81F}" type="pres">
      <dgm:prSet presAssocID="{E7577925-3E20-45E5-9333-7B3DA02958F8}" presName="level2Shape" presStyleLbl="node3" presStyleIdx="2" presStyleCnt="10" custScaleX="27302" custScaleY="110286"/>
      <dgm:spPr/>
    </dgm:pt>
    <dgm:pt modelId="{DA57AE45-4771-4DF4-A54C-985352E33DEE}" type="pres">
      <dgm:prSet presAssocID="{E7577925-3E20-45E5-9333-7B3DA02958F8}" presName="hierChild3" presStyleCnt="0"/>
      <dgm:spPr/>
    </dgm:pt>
    <dgm:pt modelId="{AF7E461E-266D-4FA9-96DB-D316001509DB}" type="pres">
      <dgm:prSet presAssocID="{CEE91EC2-D09B-49B0-A6BF-3B845BAC71C4}" presName="Name19" presStyleLbl="parChTrans1D3" presStyleIdx="3" presStyleCnt="10"/>
      <dgm:spPr/>
    </dgm:pt>
    <dgm:pt modelId="{FDFE0DF0-37CB-43ED-864F-91F5B3F2A29E}" type="pres">
      <dgm:prSet presAssocID="{F5A81EC8-755A-4D64-9637-BB8903CA72DA}" presName="Name21" presStyleCnt="0"/>
      <dgm:spPr/>
    </dgm:pt>
    <dgm:pt modelId="{67E54442-0773-494D-A266-6CCBCFFF0C15}" type="pres">
      <dgm:prSet presAssocID="{F5A81EC8-755A-4D64-9637-BB8903CA72DA}" presName="level2Shape" presStyleLbl="node3" presStyleIdx="3" presStyleCnt="10" custScaleX="27302" custScaleY="110286"/>
      <dgm:spPr/>
    </dgm:pt>
    <dgm:pt modelId="{10003D5A-1E1E-44BA-8189-65FC1D317C49}" type="pres">
      <dgm:prSet presAssocID="{F5A81EC8-755A-4D64-9637-BB8903CA72DA}" presName="hierChild3" presStyleCnt="0"/>
      <dgm:spPr/>
    </dgm:pt>
    <dgm:pt modelId="{8573A136-5B87-4FDF-A28F-55C4DC7EF529}" type="pres">
      <dgm:prSet presAssocID="{BC6E6730-FB06-4A28-BBB1-938A129FA44E}" presName="Name19" presStyleLbl="parChTrans1D3" presStyleIdx="4" presStyleCnt="10"/>
      <dgm:spPr/>
    </dgm:pt>
    <dgm:pt modelId="{A6A62A43-A1BE-4559-9ED2-A7143B974D24}" type="pres">
      <dgm:prSet presAssocID="{F208D53C-DBC4-492E-AAEC-62B1CEF713CA}" presName="Name21" presStyleCnt="0"/>
      <dgm:spPr/>
    </dgm:pt>
    <dgm:pt modelId="{E0000AC5-DA9E-400D-A641-9769002EDFA4}" type="pres">
      <dgm:prSet presAssocID="{F208D53C-DBC4-492E-AAEC-62B1CEF713CA}" presName="level2Shape" presStyleLbl="node3" presStyleIdx="4" presStyleCnt="10" custScaleX="167373" custScaleY="114135"/>
      <dgm:spPr/>
    </dgm:pt>
    <dgm:pt modelId="{25904639-C145-4DFD-B2C0-AEFFA0924265}" type="pres">
      <dgm:prSet presAssocID="{F208D53C-DBC4-492E-AAEC-62B1CEF713CA}" presName="hierChild3" presStyleCnt="0"/>
      <dgm:spPr/>
    </dgm:pt>
    <dgm:pt modelId="{57C131B9-D386-4B98-9EF6-18B3D46DF122}" type="pres">
      <dgm:prSet presAssocID="{921FD681-997A-4A88-86D5-760677393496}" presName="Name19" presStyleLbl="parChTrans1D4" presStyleIdx="0" presStyleCnt="3"/>
      <dgm:spPr/>
    </dgm:pt>
    <dgm:pt modelId="{A8B1CD9E-DB3D-41D6-A491-D96645E70344}" type="pres">
      <dgm:prSet presAssocID="{A12960C0-B118-4443-9554-03D7B4962CCA}" presName="Name21" presStyleCnt="0"/>
      <dgm:spPr/>
    </dgm:pt>
    <dgm:pt modelId="{3513DCA0-C1C5-4468-8066-19089083EC46}" type="pres">
      <dgm:prSet presAssocID="{A12960C0-B118-4443-9554-03D7B4962CCA}" presName="level2Shape" presStyleLbl="node4" presStyleIdx="0" presStyleCnt="3" custScaleX="177537" custScaleY="307609"/>
      <dgm:spPr/>
    </dgm:pt>
    <dgm:pt modelId="{D518A857-7599-4605-B8B8-8FA275A761C8}" type="pres">
      <dgm:prSet presAssocID="{A12960C0-B118-4443-9554-03D7B4962CCA}" presName="hierChild3" presStyleCnt="0"/>
      <dgm:spPr/>
    </dgm:pt>
    <dgm:pt modelId="{BFC32874-FA6D-4DEA-80AC-E47F6F2B84BE}" type="pres">
      <dgm:prSet presAssocID="{C0B9F743-F1A8-4680-9D79-3D0A9F12B3D0}" presName="Name19" presStyleLbl="parChTrans1D3" presStyleIdx="5" presStyleCnt="10"/>
      <dgm:spPr/>
    </dgm:pt>
    <dgm:pt modelId="{BEECA848-3852-4E14-80FC-8342B1F72327}" type="pres">
      <dgm:prSet presAssocID="{0BF5A2A7-1D08-45F8-BAFF-6C087C361303}" presName="Name21" presStyleCnt="0"/>
      <dgm:spPr/>
    </dgm:pt>
    <dgm:pt modelId="{949F7C15-C326-4CED-BCEA-DF76EF95879E}" type="pres">
      <dgm:prSet presAssocID="{0BF5A2A7-1D08-45F8-BAFF-6C087C361303}" presName="level2Shape" presStyleLbl="node3" presStyleIdx="5" presStyleCnt="10" custScaleX="27302" custScaleY="110286"/>
      <dgm:spPr/>
    </dgm:pt>
    <dgm:pt modelId="{41647FE6-6C25-41BB-90F3-ABC9EDC37820}" type="pres">
      <dgm:prSet presAssocID="{0BF5A2A7-1D08-45F8-BAFF-6C087C361303}" presName="hierChild3" presStyleCnt="0"/>
      <dgm:spPr/>
    </dgm:pt>
    <dgm:pt modelId="{DC57C01E-117B-4219-9F52-5EEB4583C18B}" type="pres">
      <dgm:prSet presAssocID="{04FE9AFA-CE93-4EDD-B4CA-89CF30AE24C0}" presName="Name19" presStyleLbl="parChTrans1D3" presStyleIdx="6" presStyleCnt="10"/>
      <dgm:spPr/>
    </dgm:pt>
    <dgm:pt modelId="{5DBDA948-EC89-4E2F-96C1-CCADAA83BD89}" type="pres">
      <dgm:prSet presAssocID="{526D2684-02DD-4A0D-9E52-3531B7B1B85B}" presName="Name21" presStyleCnt="0"/>
      <dgm:spPr/>
    </dgm:pt>
    <dgm:pt modelId="{A5309C5D-9059-44D2-B6B7-F504B3FB4E82}" type="pres">
      <dgm:prSet presAssocID="{526D2684-02DD-4A0D-9E52-3531B7B1B85B}" presName="level2Shape" presStyleLbl="node3" presStyleIdx="6" presStyleCnt="10" custScaleX="27302" custScaleY="110286"/>
      <dgm:spPr/>
    </dgm:pt>
    <dgm:pt modelId="{2BB5AA90-BD4B-4AEC-90B1-7E443592C3C6}" type="pres">
      <dgm:prSet presAssocID="{526D2684-02DD-4A0D-9E52-3531B7B1B85B}" presName="hierChild3" presStyleCnt="0"/>
      <dgm:spPr/>
    </dgm:pt>
    <dgm:pt modelId="{EE6D36F2-1D70-4559-A422-B279233C763C}" type="pres">
      <dgm:prSet presAssocID="{F0A3F838-8041-4754-BE07-BB9D1C0D20CA}" presName="Name19" presStyleLbl="parChTrans1D3" presStyleIdx="7" presStyleCnt="10"/>
      <dgm:spPr/>
    </dgm:pt>
    <dgm:pt modelId="{223ED72E-3E1E-40E5-9A6E-82F2861B63A3}" type="pres">
      <dgm:prSet presAssocID="{D454C72C-64CC-4993-9E69-CCF0F579F0DB}" presName="Name21" presStyleCnt="0"/>
      <dgm:spPr/>
    </dgm:pt>
    <dgm:pt modelId="{6A38541F-5170-44F9-ABD4-A92AA9F0CCB8}" type="pres">
      <dgm:prSet presAssocID="{D454C72C-64CC-4993-9E69-CCF0F579F0DB}" presName="level2Shape" presStyleLbl="node3" presStyleIdx="7" presStyleCnt="10" custScaleX="27302" custScaleY="110286"/>
      <dgm:spPr/>
    </dgm:pt>
    <dgm:pt modelId="{BAD2FE84-F228-4D33-9EDD-F8D21C58EDF9}" type="pres">
      <dgm:prSet presAssocID="{D454C72C-64CC-4993-9E69-CCF0F579F0DB}" presName="hierChild3" presStyleCnt="0"/>
      <dgm:spPr/>
    </dgm:pt>
    <dgm:pt modelId="{FA5436DE-74E2-45C9-B30D-BBC7100AA5E6}" type="pres">
      <dgm:prSet presAssocID="{A0674B29-D93A-46B2-85B6-82C1083F7339}" presName="Name19" presStyleLbl="parChTrans1D3" presStyleIdx="8" presStyleCnt="10"/>
      <dgm:spPr/>
    </dgm:pt>
    <dgm:pt modelId="{9018E264-65F2-4334-8A32-E5E210A59C5A}" type="pres">
      <dgm:prSet presAssocID="{00BE92C5-2458-4A70-9AF2-150F5C4A1019}" presName="Name21" presStyleCnt="0"/>
      <dgm:spPr/>
    </dgm:pt>
    <dgm:pt modelId="{425320CE-2B9B-4EFD-A142-C0B686115D13}" type="pres">
      <dgm:prSet presAssocID="{00BE92C5-2458-4A70-9AF2-150F5C4A1019}" presName="level2Shape" presStyleLbl="node3" presStyleIdx="8" presStyleCnt="10" custScaleX="167373" custScaleY="123072"/>
      <dgm:spPr/>
    </dgm:pt>
    <dgm:pt modelId="{259CCC09-D693-4175-B68E-47D93FE60320}" type="pres">
      <dgm:prSet presAssocID="{00BE92C5-2458-4A70-9AF2-150F5C4A1019}" presName="hierChild3" presStyleCnt="0"/>
      <dgm:spPr/>
    </dgm:pt>
    <dgm:pt modelId="{B42187DD-19DB-4059-859A-E4EEB7C78562}" type="pres">
      <dgm:prSet presAssocID="{B62B6620-182E-4B73-A56B-CDCCE0317791}" presName="Name19" presStyleLbl="parChTrans1D4" presStyleIdx="1" presStyleCnt="3"/>
      <dgm:spPr/>
    </dgm:pt>
    <dgm:pt modelId="{43AB31EB-AEA1-4A14-8172-220563377C24}" type="pres">
      <dgm:prSet presAssocID="{66A7E202-77F6-449C-BDD7-BCB6269DB5EE}" presName="Name21" presStyleCnt="0"/>
      <dgm:spPr/>
    </dgm:pt>
    <dgm:pt modelId="{7536A68A-0C61-44A1-B287-DE80BBA1C358}" type="pres">
      <dgm:prSet presAssocID="{66A7E202-77F6-449C-BDD7-BCB6269DB5EE}" presName="level2Shape" presStyleLbl="node4" presStyleIdx="1" presStyleCnt="3" custScaleX="191418" custScaleY="307852"/>
      <dgm:spPr/>
    </dgm:pt>
    <dgm:pt modelId="{4907E59D-EF75-4D55-904C-FFEC0846F719}" type="pres">
      <dgm:prSet presAssocID="{66A7E202-77F6-449C-BDD7-BCB6269DB5EE}" presName="hierChild3" presStyleCnt="0"/>
      <dgm:spPr/>
    </dgm:pt>
    <dgm:pt modelId="{33E3345B-C627-4B22-9B1C-D3EE3BB2A92A}" type="pres">
      <dgm:prSet presAssocID="{AF271126-52B2-403C-9FA7-498C63D65A02}" presName="Name19" presStyleLbl="parChTrans1D3" presStyleIdx="9" presStyleCnt="10"/>
      <dgm:spPr/>
    </dgm:pt>
    <dgm:pt modelId="{30BC28EC-3C57-483F-8610-66A8A8584918}" type="pres">
      <dgm:prSet presAssocID="{5EB235CE-1836-449B-B047-D1B9AF3E8E2F}" presName="Name21" presStyleCnt="0"/>
      <dgm:spPr/>
    </dgm:pt>
    <dgm:pt modelId="{19A2133E-05A2-4FCD-B870-F703E8967A17}" type="pres">
      <dgm:prSet presAssocID="{5EB235CE-1836-449B-B047-D1B9AF3E8E2F}" presName="level2Shape" presStyleLbl="node3" presStyleIdx="9" presStyleCnt="10" custScaleX="167373" custScaleY="116739"/>
      <dgm:spPr/>
    </dgm:pt>
    <dgm:pt modelId="{367756FB-C6CC-42C0-971C-A164F7D6D6A7}" type="pres">
      <dgm:prSet presAssocID="{5EB235CE-1836-449B-B047-D1B9AF3E8E2F}" presName="hierChild3" presStyleCnt="0"/>
      <dgm:spPr/>
    </dgm:pt>
    <dgm:pt modelId="{7B835D17-8725-4725-9C18-F44ADE001F4E}" type="pres">
      <dgm:prSet presAssocID="{7835506D-6659-4AD5-8488-927EF919DAB0}" presName="Name19" presStyleLbl="parChTrans1D4" presStyleIdx="2" presStyleCnt="3"/>
      <dgm:spPr/>
    </dgm:pt>
    <dgm:pt modelId="{86598EF1-F378-4D97-BE8B-97EEB0E825E4}" type="pres">
      <dgm:prSet presAssocID="{F2A45C8A-EE82-48AB-89C3-4C357CA7DF95}" presName="Name21" presStyleCnt="0"/>
      <dgm:spPr/>
    </dgm:pt>
    <dgm:pt modelId="{A198877D-9060-4EE9-BE61-3AE4CFE603B0}" type="pres">
      <dgm:prSet presAssocID="{F2A45C8A-EE82-48AB-89C3-4C357CA7DF95}" presName="level2Shape" presStyleLbl="node4" presStyleIdx="2" presStyleCnt="3" custScaleX="163320" custScaleY="301003"/>
      <dgm:spPr/>
    </dgm:pt>
    <dgm:pt modelId="{69CF0A0A-B2EC-4505-A6ED-F5A1E3B2D69C}" type="pres">
      <dgm:prSet presAssocID="{F2A45C8A-EE82-48AB-89C3-4C357CA7DF95}" presName="hierChild3" presStyleCnt="0"/>
      <dgm:spPr/>
    </dgm:pt>
    <dgm:pt modelId="{A0373928-3B1B-433B-BD63-B5810E026617}" type="pres">
      <dgm:prSet presAssocID="{04BAC392-A7B9-4A3A-B827-7A2D47A4E00C}" presName="Name19" presStyleLbl="parChTrans1D2" presStyleIdx="2" presStyleCnt="4"/>
      <dgm:spPr/>
    </dgm:pt>
    <dgm:pt modelId="{83808CD4-BDAB-4172-9A62-71D7FC4E4CFC}" type="pres">
      <dgm:prSet presAssocID="{BF26B198-805F-4C2C-919C-473B145AB2DC}" presName="Name21" presStyleCnt="0"/>
      <dgm:spPr/>
    </dgm:pt>
    <dgm:pt modelId="{7C0BC56F-83B9-406D-ABA7-7F8AE9430102}" type="pres">
      <dgm:prSet presAssocID="{BF26B198-805F-4C2C-919C-473B145AB2DC}" presName="level2Shape" presStyleLbl="node2" presStyleIdx="2" presStyleCnt="4" custScaleX="150606"/>
      <dgm:spPr/>
    </dgm:pt>
    <dgm:pt modelId="{40726AE5-64BA-483B-BB28-3E6D96257764}" type="pres">
      <dgm:prSet presAssocID="{BF26B198-805F-4C2C-919C-473B145AB2DC}" presName="hierChild3" presStyleCnt="0"/>
      <dgm:spPr/>
    </dgm:pt>
    <dgm:pt modelId="{CA6FCD24-B48D-466E-9294-4497FA4D4722}" type="pres">
      <dgm:prSet presAssocID="{37631FEF-CCF4-435A-98FD-EC3102A9207E}" presName="Name19" presStyleLbl="parChTrans1D2" presStyleIdx="3" presStyleCnt="4"/>
      <dgm:spPr/>
    </dgm:pt>
    <dgm:pt modelId="{DCDFDF72-18BB-40DC-9478-17E00A10ED96}" type="pres">
      <dgm:prSet presAssocID="{ACED3965-257E-42B9-BA5A-E18193E98808}" presName="Name21" presStyleCnt="0"/>
      <dgm:spPr/>
    </dgm:pt>
    <dgm:pt modelId="{0ADA54F7-0E2D-4370-92BD-D4529990FFA8}" type="pres">
      <dgm:prSet presAssocID="{ACED3965-257E-42B9-BA5A-E18193E98808}" presName="level2Shape" presStyleLbl="node2" presStyleIdx="3" presStyleCnt="4" custScaleX="115791"/>
      <dgm:spPr/>
    </dgm:pt>
    <dgm:pt modelId="{D583EBF6-F6BD-4B5E-9557-48B38E5948B7}" type="pres">
      <dgm:prSet presAssocID="{ACED3965-257E-42B9-BA5A-E18193E98808}" presName="hierChild3" presStyleCnt="0"/>
      <dgm:spPr/>
    </dgm:pt>
    <dgm:pt modelId="{350B0A3C-8698-4009-BC87-BA6C3DE26DC9}" type="pres">
      <dgm:prSet presAssocID="{039973B6-C8A9-4449-BD5D-0AF90C0D3FC2}" presName="bgShapesFlow" presStyleCnt="0"/>
      <dgm:spPr/>
    </dgm:pt>
  </dgm:ptLst>
  <dgm:cxnLst>
    <dgm:cxn modelId="{8E2D4C03-AAC9-4259-A160-BBD99C2B23CE}" type="presOf" srcId="{A6EE01C2-12A2-4A09-9947-F7A34E14A3D4}" destId="{5C7C1202-BED3-4302-8E00-3E312ADC2BA6}" srcOrd="0" destOrd="0" presId="urn:microsoft.com/office/officeart/2005/8/layout/hierarchy6"/>
    <dgm:cxn modelId="{E9F75006-AC71-45C9-ADBE-EF7F434C15C6}" type="presOf" srcId="{B963BC4B-5D52-4A1B-8CBA-954DC0504E9C}" destId="{69AEF42D-5509-4DAF-BD48-969F015F5A5F}" srcOrd="0" destOrd="0" presId="urn:microsoft.com/office/officeart/2005/8/layout/hierarchy6"/>
    <dgm:cxn modelId="{B8D4D406-AA02-478B-BC64-95FC25697E4E}" type="presOf" srcId="{5EB235CE-1836-449B-B047-D1B9AF3E8E2F}" destId="{19A2133E-05A2-4FCD-B870-F703E8967A17}" srcOrd="0" destOrd="0" presId="urn:microsoft.com/office/officeart/2005/8/layout/hierarchy6"/>
    <dgm:cxn modelId="{6318C00F-5941-400E-8E83-660ACF26C104}" srcId="{66ADFA60-5353-4F5D-BC86-63A756E9C23F}" destId="{E7577925-3E20-45E5-9333-7B3DA02958F8}" srcOrd="2" destOrd="0" parTransId="{F69EB000-5501-4E04-A61B-D4B2063DAAA6}" sibTransId="{3D9F84B9-8CBE-4798-A52B-114910482364}"/>
    <dgm:cxn modelId="{AA174519-FE7E-4D5B-9F8B-6F3553B6300F}" type="presOf" srcId="{66A7E202-77F6-449C-BDD7-BCB6269DB5EE}" destId="{7536A68A-0C61-44A1-B287-DE80BBA1C358}" srcOrd="0" destOrd="0" presId="urn:microsoft.com/office/officeart/2005/8/layout/hierarchy6"/>
    <dgm:cxn modelId="{DC45C01C-CBE7-42A5-80A4-13BA64FF2BFE}" srcId="{66ADFA60-5353-4F5D-BC86-63A756E9C23F}" destId="{526D2684-02DD-4A0D-9E52-3531B7B1B85B}" srcOrd="6" destOrd="0" parTransId="{04FE9AFA-CE93-4EDD-B4CA-89CF30AE24C0}" sibTransId="{7AABF175-D764-4455-9AA3-B595BFE25F1F}"/>
    <dgm:cxn modelId="{E9522A1E-1EB9-4D2A-A731-102C05188B14}" srcId="{B1116A22-E3C2-45FA-8A9E-7F29131EEE4A}" destId="{ACED3965-257E-42B9-BA5A-E18193E98808}" srcOrd="3" destOrd="0" parTransId="{37631FEF-CCF4-435A-98FD-EC3102A9207E}" sibTransId="{2D1AB9F8-0454-40C8-A98C-32A55B105644}"/>
    <dgm:cxn modelId="{DD07FA1E-3363-43C9-BF68-784E58F83929}" type="presOf" srcId="{0BF5A2A7-1D08-45F8-BAFF-6C087C361303}" destId="{949F7C15-C326-4CED-BCEA-DF76EF95879E}" srcOrd="0" destOrd="0" presId="urn:microsoft.com/office/officeart/2005/8/layout/hierarchy6"/>
    <dgm:cxn modelId="{81CC2F20-847D-4691-A5C7-B2E920955E6C}" srcId="{B1116A22-E3C2-45FA-8A9E-7F29131EEE4A}" destId="{66ADFA60-5353-4F5D-BC86-63A756E9C23F}" srcOrd="1" destOrd="0" parTransId="{B963BC4B-5D52-4A1B-8CBA-954DC0504E9C}" sibTransId="{A827F300-BA82-4D86-BADD-992E538D9A62}"/>
    <dgm:cxn modelId="{D3147E20-68E6-4406-BA1D-3F76FC953A15}" srcId="{66ADFA60-5353-4F5D-BC86-63A756E9C23F}" destId="{0BF5A2A7-1D08-45F8-BAFF-6C087C361303}" srcOrd="5" destOrd="0" parTransId="{C0B9F743-F1A8-4680-9D79-3D0A9F12B3D0}" sibTransId="{E7D3A4A7-A670-449E-B779-9A111B84B43D}"/>
    <dgm:cxn modelId="{657B212C-0BEC-48F3-8CCF-990C1D086C8F}" type="presOf" srcId="{039973B6-C8A9-4449-BD5D-0AF90C0D3FC2}" destId="{FFBCA525-85B8-4809-A58D-9A9A02CBC601}" srcOrd="0" destOrd="0" presId="urn:microsoft.com/office/officeart/2005/8/layout/hierarchy6"/>
    <dgm:cxn modelId="{D1FF222D-25AD-4ADC-AD6F-E5D17C7ECF9A}" srcId="{B1116A22-E3C2-45FA-8A9E-7F29131EEE4A}" destId="{668378E3-69B8-498B-9E7F-04A5AAAEA16A}" srcOrd="0" destOrd="0" parTransId="{A6EE01C2-12A2-4A09-9947-F7A34E14A3D4}" sibTransId="{BCD55A33-9F1A-4385-80F3-02F99FE63023}"/>
    <dgm:cxn modelId="{8A8B0F2E-7040-45D6-87E5-76E1B71C3F8A}" srcId="{66ADFA60-5353-4F5D-BC86-63A756E9C23F}" destId="{5EB235CE-1836-449B-B047-D1B9AF3E8E2F}" srcOrd="9" destOrd="0" parTransId="{AF271126-52B2-403C-9FA7-498C63D65A02}" sibTransId="{98C2A22B-192F-4331-9F91-503B46D0BDC6}"/>
    <dgm:cxn modelId="{795A9636-1645-4704-91B6-74E88AC5FCCB}" type="presOf" srcId="{F0A3F838-8041-4754-BE07-BB9D1C0D20CA}" destId="{EE6D36F2-1D70-4559-A422-B279233C763C}" srcOrd="0" destOrd="0" presId="urn:microsoft.com/office/officeart/2005/8/layout/hierarchy6"/>
    <dgm:cxn modelId="{27A28A3E-9784-4B24-A19A-A66400DB4103}" srcId="{5EB235CE-1836-449B-B047-D1B9AF3E8E2F}" destId="{F2A45C8A-EE82-48AB-89C3-4C357CA7DF95}" srcOrd="0" destOrd="0" parTransId="{7835506D-6659-4AD5-8488-927EF919DAB0}" sibTransId="{20DAF6D3-AD83-45F2-AC40-63BBC20CE9A0}"/>
    <dgm:cxn modelId="{DA79105C-7FA2-4C0F-B6D3-CB7D9583290C}" srcId="{66ADFA60-5353-4F5D-BC86-63A756E9C23F}" destId="{434F5B56-F2BC-4300-806A-49C6CD8F9286}" srcOrd="0" destOrd="0" parTransId="{0EB33F64-E55C-4328-A958-F7FFAB11041B}" sibTransId="{3010E316-E2D1-43B8-AF38-C56E31B26EC2}"/>
    <dgm:cxn modelId="{5C6EDE60-3763-40FD-8454-474ECEED2511}" type="presOf" srcId="{B62B6620-182E-4B73-A56B-CDCCE0317791}" destId="{B42187DD-19DB-4059-859A-E4EEB7C78562}" srcOrd="0" destOrd="0" presId="urn:microsoft.com/office/officeart/2005/8/layout/hierarchy6"/>
    <dgm:cxn modelId="{18071943-0D18-47B6-BD32-266480E7741C}" type="presOf" srcId="{A12960C0-B118-4443-9554-03D7B4962CCA}" destId="{3513DCA0-C1C5-4468-8066-19089083EC46}" srcOrd="0" destOrd="0" presId="urn:microsoft.com/office/officeart/2005/8/layout/hierarchy6"/>
    <dgm:cxn modelId="{2BA93F44-59D7-448D-B420-09DCF575B428}" type="presOf" srcId="{37631FEF-CCF4-435A-98FD-EC3102A9207E}" destId="{CA6FCD24-B48D-466E-9294-4497FA4D4722}" srcOrd="0" destOrd="0" presId="urn:microsoft.com/office/officeart/2005/8/layout/hierarchy6"/>
    <dgm:cxn modelId="{25FA4E65-E735-4FFB-9091-36E56DA25A62}" srcId="{66ADFA60-5353-4F5D-BC86-63A756E9C23F}" destId="{F208D53C-DBC4-492E-AAEC-62B1CEF713CA}" srcOrd="4" destOrd="0" parTransId="{BC6E6730-FB06-4A28-BBB1-938A129FA44E}" sibTransId="{3253FEDB-09B7-4EBE-9DCD-F6A169BDE3CC}"/>
    <dgm:cxn modelId="{90137E67-B98B-4DD9-9E39-FA67D1A8D26C}" type="presOf" srcId="{668378E3-69B8-498B-9E7F-04A5AAAEA16A}" destId="{1EF7605B-8A1A-4875-B82F-FBDD15924984}" srcOrd="0" destOrd="0" presId="urn:microsoft.com/office/officeart/2005/8/layout/hierarchy6"/>
    <dgm:cxn modelId="{ADB80A69-075F-4EA6-B45A-2FE58B78C501}" srcId="{66ADFA60-5353-4F5D-BC86-63A756E9C23F}" destId="{5161355E-0956-40DF-980F-69F4FFAFFA5D}" srcOrd="1" destOrd="0" parTransId="{885E23A3-807B-42D4-B216-8E800E0515F4}" sibTransId="{F5C222C6-F86D-444B-A660-4B8642E0B303}"/>
    <dgm:cxn modelId="{7331B94B-8F76-4EC8-B3D8-CEA0852A3615}" type="presOf" srcId="{885E23A3-807B-42D4-B216-8E800E0515F4}" destId="{1BFF5FE6-7668-4BBB-9D4D-08EEC505491E}" srcOrd="0" destOrd="0" presId="urn:microsoft.com/office/officeart/2005/8/layout/hierarchy6"/>
    <dgm:cxn modelId="{9A749A6C-06A5-4FD5-87B8-ED40CC416D9A}" type="presOf" srcId="{F2A45C8A-EE82-48AB-89C3-4C357CA7DF95}" destId="{A198877D-9060-4EE9-BE61-3AE4CFE603B0}" srcOrd="0" destOrd="0" presId="urn:microsoft.com/office/officeart/2005/8/layout/hierarchy6"/>
    <dgm:cxn modelId="{4C8A034F-C97D-4EB0-9CA2-65406CF7E785}" type="presOf" srcId="{66ADFA60-5353-4F5D-BC86-63A756E9C23F}" destId="{B81155B4-D9E2-40DC-ADE9-2836B103386A}" srcOrd="0" destOrd="0" presId="urn:microsoft.com/office/officeart/2005/8/layout/hierarchy6"/>
    <dgm:cxn modelId="{FDE32771-AB50-4AD7-9CC4-5848D42886A4}" type="presOf" srcId="{BF26B198-805F-4C2C-919C-473B145AB2DC}" destId="{7C0BC56F-83B9-406D-ABA7-7F8AE9430102}" srcOrd="0" destOrd="0" presId="urn:microsoft.com/office/officeart/2005/8/layout/hierarchy6"/>
    <dgm:cxn modelId="{54471B72-5B85-4AD1-B962-7DEE5F6A8D6A}" type="presOf" srcId="{C0B9F743-F1A8-4680-9D79-3D0A9F12B3D0}" destId="{BFC32874-FA6D-4DEA-80AC-E47F6F2B84BE}" srcOrd="0" destOrd="0" presId="urn:microsoft.com/office/officeart/2005/8/layout/hierarchy6"/>
    <dgm:cxn modelId="{DEB87352-E909-4E54-8C3A-8E87DFCB6B44}" srcId="{66ADFA60-5353-4F5D-BC86-63A756E9C23F}" destId="{D454C72C-64CC-4993-9E69-CCF0F579F0DB}" srcOrd="7" destOrd="0" parTransId="{F0A3F838-8041-4754-BE07-BB9D1C0D20CA}" sibTransId="{772658C9-FD42-487E-8381-E9B10D93123A}"/>
    <dgm:cxn modelId="{E5449A57-B400-4892-8983-67FC7C0DF1A6}" type="presOf" srcId="{ACED3965-257E-42B9-BA5A-E18193E98808}" destId="{0ADA54F7-0E2D-4370-92BD-D4529990FFA8}" srcOrd="0" destOrd="0" presId="urn:microsoft.com/office/officeart/2005/8/layout/hierarchy6"/>
    <dgm:cxn modelId="{21293A58-69BD-47CE-84C1-9B7144EDEE00}" type="presOf" srcId="{D454C72C-64CC-4993-9E69-CCF0F579F0DB}" destId="{6A38541F-5170-44F9-ABD4-A92AA9F0CCB8}" srcOrd="0" destOrd="0" presId="urn:microsoft.com/office/officeart/2005/8/layout/hierarchy6"/>
    <dgm:cxn modelId="{89AF3F79-1190-4B1C-9157-ACE38A401427}" type="presOf" srcId="{F5A81EC8-755A-4D64-9637-BB8903CA72DA}" destId="{67E54442-0773-494D-A266-6CCBCFFF0C15}" srcOrd="0" destOrd="0" presId="urn:microsoft.com/office/officeart/2005/8/layout/hierarchy6"/>
    <dgm:cxn modelId="{87A46E7D-62B1-45A7-AC05-4C1E6BCC0EED}" type="presOf" srcId="{04BAC392-A7B9-4A3A-B827-7A2D47A4E00C}" destId="{A0373928-3B1B-433B-BD63-B5810E026617}" srcOrd="0" destOrd="0" presId="urn:microsoft.com/office/officeart/2005/8/layout/hierarchy6"/>
    <dgm:cxn modelId="{E86D8D83-6D5B-46C4-B4E6-D09E1FE337D1}" type="presOf" srcId="{BC6E6730-FB06-4A28-BBB1-938A129FA44E}" destId="{8573A136-5B87-4FDF-A28F-55C4DC7EF529}" srcOrd="0" destOrd="0" presId="urn:microsoft.com/office/officeart/2005/8/layout/hierarchy6"/>
    <dgm:cxn modelId="{291EE088-E91D-43D8-8B89-79625150719D}" type="presOf" srcId="{E7577925-3E20-45E5-9333-7B3DA02958F8}" destId="{9FF8CEF1-4A23-444C-B7E5-7DC1E32FB81F}" srcOrd="0" destOrd="0" presId="urn:microsoft.com/office/officeart/2005/8/layout/hierarchy6"/>
    <dgm:cxn modelId="{BD281389-9516-488F-8E7F-CBF4EA53F6E2}" type="presOf" srcId="{526D2684-02DD-4A0D-9E52-3531B7B1B85B}" destId="{A5309C5D-9059-44D2-B6B7-F504B3FB4E82}" srcOrd="0" destOrd="0" presId="urn:microsoft.com/office/officeart/2005/8/layout/hierarchy6"/>
    <dgm:cxn modelId="{2C2A5498-7B5C-414E-9035-600782832BD3}" srcId="{00BE92C5-2458-4A70-9AF2-150F5C4A1019}" destId="{66A7E202-77F6-449C-BDD7-BCB6269DB5EE}" srcOrd="0" destOrd="0" parTransId="{B62B6620-182E-4B73-A56B-CDCCE0317791}" sibTransId="{F09C923E-1BFF-4F92-A0FB-FFFCAE69A17B}"/>
    <dgm:cxn modelId="{6052429A-5689-4FFD-B940-75B059042BCE}" type="presOf" srcId="{B1116A22-E3C2-45FA-8A9E-7F29131EEE4A}" destId="{D5F90576-D340-469A-9711-378003FB34DA}" srcOrd="0" destOrd="0" presId="urn:microsoft.com/office/officeart/2005/8/layout/hierarchy6"/>
    <dgm:cxn modelId="{72A5A89B-B467-4FC3-BE4F-94FF269CCCB9}" type="presOf" srcId="{F69EB000-5501-4E04-A61B-D4B2063DAAA6}" destId="{E6C4CEF9-EE3A-4A96-AFCB-BC51513A6FE7}" srcOrd="0" destOrd="0" presId="urn:microsoft.com/office/officeart/2005/8/layout/hierarchy6"/>
    <dgm:cxn modelId="{657716A6-8458-4B89-9677-1340B9303E8D}" type="presOf" srcId="{5161355E-0956-40DF-980F-69F4FFAFFA5D}" destId="{1E2C4B76-A42F-4A76-B6C6-7D5502C44049}" srcOrd="0" destOrd="0" presId="urn:microsoft.com/office/officeart/2005/8/layout/hierarchy6"/>
    <dgm:cxn modelId="{D4CE28A6-481C-4EB1-B205-13075F35F6DB}" srcId="{66ADFA60-5353-4F5D-BC86-63A756E9C23F}" destId="{F5A81EC8-755A-4D64-9637-BB8903CA72DA}" srcOrd="3" destOrd="0" parTransId="{CEE91EC2-D09B-49B0-A6BF-3B845BAC71C4}" sibTransId="{8D274FB0-C1F7-499D-81FD-9608DAC3763B}"/>
    <dgm:cxn modelId="{DFA0CAA6-D6B6-45CD-9EDF-845AD730C960}" type="presOf" srcId="{434F5B56-F2BC-4300-806A-49C6CD8F9286}" destId="{D2FE4EA2-8C47-4D1A-A880-A99CD9720B53}" srcOrd="0" destOrd="0" presId="urn:microsoft.com/office/officeart/2005/8/layout/hierarchy6"/>
    <dgm:cxn modelId="{A5A2E7A9-F5FC-4B02-A8A1-0A810D673350}" type="presOf" srcId="{AF271126-52B2-403C-9FA7-498C63D65A02}" destId="{33E3345B-C627-4B22-9B1C-D3EE3BB2A92A}" srcOrd="0" destOrd="0" presId="urn:microsoft.com/office/officeart/2005/8/layout/hierarchy6"/>
    <dgm:cxn modelId="{4E725DB5-047B-45A5-A582-732981F5951F}" type="presOf" srcId="{A0674B29-D93A-46B2-85B6-82C1083F7339}" destId="{FA5436DE-74E2-45C9-B30D-BBC7100AA5E6}" srcOrd="0" destOrd="0" presId="urn:microsoft.com/office/officeart/2005/8/layout/hierarchy6"/>
    <dgm:cxn modelId="{DCA9CBC4-D9CC-448F-8AF6-94DEBA7F0860}" type="presOf" srcId="{7835506D-6659-4AD5-8488-927EF919DAB0}" destId="{7B835D17-8725-4725-9C18-F44ADE001F4E}" srcOrd="0" destOrd="0" presId="urn:microsoft.com/office/officeart/2005/8/layout/hierarchy6"/>
    <dgm:cxn modelId="{5F0135D3-CA92-4CB9-9469-572799397F84}" type="presOf" srcId="{00BE92C5-2458-4A70-9AF2-150F5C4A1019}" destId="{425320CE-2B9B-4EFD-A142-C0B686115D13}" srcOrd="0" destOrd="0" presId="urn:microsoft.com/office/officeart/2005/8/layout/hierarchy6"/>
    <dgm:cxn modelId="{38F03CDA-0FDE-4955-BC7B-6BE580586E46}" srcId="{039973B6-C8A9-4449-BD5D-0AF90C0D3FC2}" destId="{B1116A22-E3C2-45FA-8A9E-7F29131EEE4A}" srcOrd="0" destOrd="0" parTransId="{568DCB8D-A7E5-4C11-B57E-3A12AE6E05DD}" sibTransId="{F1762323-7032-46B9-B6A9-4A718E7596A2}"/>
    <dgm:cxn modelId="{7479CFDA-849B-44B0-A04D-5D46DD14F0FE}" type="presOf" srcId="{921FD681-997A-4A88-86D5-760677393496}" destId="{57C131B9-D386-4B98-9EF6-18B3D46DF122}" srcOrd="0" destOrd="0" presId="urn:microsoft.com/office/officeart/2005/8/layout/hierarchy6"/>
    <dgm:cxn modelId="{2B7CF0DC-D332-42E3-A37A-73C9516E701D}" srcId="{F208D53C-DBC4-492E-AAEC-62B1CEF713CA}" destId="{A12960C0-B118-4443-9554-03D7B4962CCA}" srcOrd="0" destOrd="0" parTransId="{921FD681-997A-4A88-86D5-760677393496}" sibTransId="{8D316492-FEB8-4EFB-A87B-001DFDACC296}"/>
    <dgm:cxn modelId="{8924BEDD-5D55-4D06-B68C-91A78E1F5CE3}" type="presOf" srcId="{0EB33F64-E55C-4328-A958-F7FFAB11041B}" destId="{D3881D3E-EBF3-46A5-97B6-BE52F60F305D}" srcOrd="0" destOrd="0" presId="urn:microsoft.com/office/officeart/2005/8/layout/hierarchy6"/>
    <dgm:cxn modelId="{55D652E1-C2CD-4E88-B801-EF87BA8A2F3E}" type="presOf" srcId="{F208D53C-DBC4-492E-AAEC-62B1CEF713CA}" destId="{E0000AC5-DA9E-400D-A641-9769002EDFA4}" srcOrd="0" destOrd="0" presId="urn:microsoft.com/office/officeart/2005/8/layout/hierarchy6"/>
    <dgm:cxn modelId="{8B644DE3-2DFB-41A2-A963-A7B658BA9514}" srcId="{B1116A22-E3C2-45FA-8A9E-7F29131EEE4A}" destId="{BF26B198-805F-4C2C-919C-473B145AB2DC}" srcOrd="2" destOrd="0" parTransId="{04BAC392-A7B9-4A3A-B827-7A2D47A4E00C}" sibTransId="{A5EF08B6-8D51-4235-8E65-B94555244E31}"/>
    <dgm:cxn modelId="{3D3EE5E3-5BB6-4ECE-9C28-44F897D3FCE7}" srcId="{66ADFA60-5353-4F5D-BC86-63A756E9C23F}" destId="{00BE92C5-2458-4A70-9AF2-150F5C4A1019}" srcOrd="8" destOrd="0" parTransId="{A0674B29-D93A-46B2-85B6-82C1083F7339}" sibTransId="{8603D577-9D33-4CD5-B864-B8F5CC346FCD}"/>
    <dgm:cxn modelId="{873848EA-6A96-446C-81E0-9D900A15211A}" type="presOf" srcId="{CEE91EC2-D09B-49B0-A6BF-3B845BAC71C4}" destId="{AF7E461E-266D-4FA9-96DB-D316001509DB}" srcOrd="0" destOrd="0" presId="urn:microsoft.com/office/officeart/2005/8/layout/hierarchy6"/>
    <dgm:cxn modelId="{EB3BABF6-5C4B-4F42-9A70-88CFD2187727}" type="presOf" srcId="{04FE9AFA-CE93-4EDD-B4CA-89CF30AE24C0}" destId="{DC57C01E-117B-4219-9F52-5EEB4583C18B}" srcOrd="0" destOrd="0" presId="urn:microsoft.com/office/officeart/2005/8/layout/hierarchy6"/>
    <dgm:cxn modelId="{2D1A3E43-8D12-43F0-A2A7-6ACC3880C755}" type="presParOf" srcId="{FFBCA525-85B8-4809-A58D-9A9A02CBC601}" destId="{6E750987-E0B2-46F4-83EF-4DE1C2EEB9BC}" srcOrd="0" destOrd="0" presId="urn:microsoft.com/office/officeart/2005/8/layout/hierarchy6"/>
    <dgm:cxn modelId="{19C9F2DC-901F-4847-8005-15395D8B8C17}" type="presParOf" srcId="{6E750987-E0B2-46F4-83EF-4DE1C2EEB9BC}" destId="{A135FB70-1884-4AEA-B621-FB3CF7019753}" srcOrd="0" destOrd="0" presId="urn:microsoft.com/office/officeart/2005/8/layout/hierarchy6"/>
    <dgm:cxn modelId="{A3356810-F993-44D7-98A9-5451434AC978}" type="presParOf" srcId="{A135FB70-1884-4AEA-B621-FB3CF7019753}" destId="{8F5935D7-D86D-4B55-B654-862ADE2B9506}" srcOrd="0" destOrd="0" presId="urn:microsoft.com/office/officeart/2005/8/layout/hierarchy6"/>
    <dgm:cxn modelId="{5AB3515C-FBDD-4A43-85B4-A27AC416FC1F}" type="presParOf" srcId="{8F5935D7-D86D-4B55-B654-862ADE2B9506}" destId="{D5F90576-D340-469A-9711-378003FB34DA}" srcOrd="0" destOrd="0" presId="urn:microsoft.com/office/officeart/2005/8/layout/hierarchy6"/>
    <dgm:cxn modelId="{C8E3C22C-5F28-4CD2-95E5-4A9281DCAE93}" type="presParOf" srcId="{8F5935D7-D86D-4B55-B654-862ADE2B9506}" destId="{9345BC25-6769-4FBA-9119-51E63F238E62}" srcOrd="1" destOrd="0" presId="urn:microsoft.com/office/officeart/2005/8/layout/hierarchy6"/>
    <dgm:cxn modelId="{B2A92D7A-2B73-4ED1-9283-9BA5C01B40B7}" type="presParOf" srcId="{9345BC25-6769-4FBA-9119-51E63F238E62}" destId="{5C7C1202-BED3-4302-8E00-3E312ADC2BA6}" srcOrd="0" destOrd="0" presId="urn:microsoft.com/office/officeart/2005/8/layout/hierarchy6"/>
    <dgm:cxn modelId="{DFFF9B25-5B2B-4F57-AD34-F1336DC3F998}" type="presParOf" srcId="{9345BC25-6769-4FBA-9119-51E63F238E62}" destId="{B29F6855-480C-4FB2-B248-713B273E2F96}" srcOrd="1" destOrd="0" presId="urn:microsoft.com/office/officeart/2005/8/layout/hierarchy6"/>
    <dgm:cxn modelId="{BE44CBC4-2513-4588-8AAB-9A4A13433A37}" type="presParOf" srcId="{B29F6855-480C-4FB2-B248-713B273E2F96}" destId="{1EF7605B-8A1A-4875-B82F-FBDD15924984}" srcOrd="0" destOrd="0" presId="urn:microsoft.com/office/officeart/2005/8/layout/hierarchy6"/>
    <dgm:cxn modelId="{96EA271A-F443-4D5D-A7BA-A0561FF41A88}" type="presParOf" srcId="{B29F6855-480C-4FB2-B248-713B273E2F96}" destId="{9C3185C0-09F6-4221-87DF-82DB8742CB1D}" srcOrd="1" destOrd="0" presId="urn:microsoft.com/office/officeart/2005/8/layout/hierarchy6"/>
    <dgm:cxn modelId="{8833DA9D-6D6D-47FC-9E9F-C9B0DCE1568B}" type="presParOf" srcId="{9345BC25-6769-4FBA-9119-51E63F238E62}" destId="{69AEF42D-5509-4DAF-BD48-969F015F5A5F}" srcOrd="2" destOrd="0" presId="urn:microsoft.com/office/officeart/2005/8/layout/hierarchy6"/>
    <dgm:cxn modelId="{B51DD25D-8D26-4771-AE43-5CB4036CE5F9}" type="presParOf" srcId="{9345BC25-6769-4FBA-9119-51E63F238E62}" destId="{5F65B6CB-0F60-4590-80DE-71673148EFDF}" srcOrd="3" destOrd="0" presId="urn:microsoft.com/office/officeart/2005/8/layout/hierarchy6"/>
    <dgm:cxn modelId="{12DE60BC-390B-4E39-92AE-6BAC0E991A98}" type="presParOf" srcId="{5F65B6CB-0F60-4590-80DE-71673148EFDF}" destId="{B81155B4-D9E2-40DC-ADE9-2836B103386A}" srcOrd="0" destOrd="0" presId="urn:microsoft.com/office/officeart/2005/8/layout/hierarchy6"/>
    <dgm:cxn modelId="{E87125E1-2067-43B5-9844-D47F608ABEEA}" type="presParOf" srcId="{5F65B6CB-0F60-4590-80DE-71673148EFDF}" destId="{766ECDB7-3136-4345-8C6E-DC0EB941B959}" srcOrd="1" destOrd="0" presId="urn:microsoft.com/office/officeart/2005/8/layout/hierarchy6"/>
    <dgm:cxn modelId="{9DB13032-A33C-42D5-B89F-D623FEC1CCB3}" type="presParOf" srcId="{766ECDB7-3136-4345-8C6E-DC0EB941B959}" destId="{D3881D3E-EBF3-46A5-97B6-BE52F60F305D}" srcOrd="0" destOrd="0" presId="urn:microsoft.com/office/officeart/2005/8/layout/hierarchy6"/>
    <dgm:cxn modelId="{190D4F50-2AA5-444A-A9F8-3A2FCCCCD8F8}" type="presParOf" srcId="{766ECDB7-3136-4345-8C6E-DC0EB941B959}" destId="{83BB882F-8721-4E30-8256-A49C9F92A30A}" srcOrd="1" destOrd="0" presId="urn:microsoft.com/office/officeart/2005/8/layout/hierarchy6"/>
    <dgm:cxn modelId="{57F3294F-C49C-4EFF-8D9D-FECC8B711FB0}" type="presParOf" srcId="{83BB882F-8721-4E30-8256-A49C9F92A30A}" destId="{D2FE4EA2-8C47-4D1A-A880-A99CD9720B53}" srcOrd="0" destOrd="0" presId="urn:microsoft.com/office/officeart/2005/8/layout/hierarchy6"/>
    <dgm:cxn modelId="{BC5180C8-D916-419A-9451-3BF588FBAF63}" type="presParOf" srcId="{83BB882F-8721-4E30-8256-A49C9F92A30A}" destId="{3B4D7BB0-B3F2-4F28-A3AB-BAF2E30E2208}" srcOrd="1" destOrd="0" presId="urn:microsoft.com/office/officeart/2005/8/layout/hierarchy6"/>
    <dgm:cxn modelId="{5CAA1D72-B6B7-47D0-83F9-13E41A09C881}" type="presParOf" srcId="{766ECDB7-3136-4345-8C6E-DC0EB941B959}" destId="{1BFF5FE6-7668-4BBB-9D4D-08EEC505491E}" srcOrd="2" destOrd="0" presId="urn:microsoft.com/office/officeart/2005/8/layout/hierarchy6"/>
    <dgm:cxn modelId="{0A8B0FEA-B418-4CE2-BF29-01BD11AB646C}" type="presParOf" srcId="{766ECDB7-3136-4345-8C6E-DC0EB941B959}" destId="{E08EB778-DFEA-4EB3-A3D6-A31B4833C6A4}" srcOrd="3" destOrd="0" presId="urn:microsoft.com/office/officeart/2005/8/layout/hierarchy6"/>
    <dgm:cxn modelId="{B1220AED-EF9D-4A3A-B4B4-60210EC5CF35}" type="presParOf" srcId="{E08EB778-DFEA-4EB3-A3D6-A31B4833C6A4}" destId="{1E2C4B76-A42F-4A76-B6C6-7D5502C44049}" srcOrd="0" destOrd="0" presId="urn:microsoft.com/office/officeart/2005/8/layout/hierarchy6"/>
    <dgm:cxn modelId="{BFB7B702-5BE4-48A1-9C83-AD96F9DC2616}" type="presParOf" srcId="{E08EB778-DFEA-4EB3-A3D6-A31B4833C6A4}" destId="{64337742-5771-406F-8021-9B47CBDE6F85}" srcOrd="1" destOrd="0" presId="urn:microsoft.com/office/officeart/2005/8/layout/hierarchy6"/>
    <dgm:cxn modelId="{20F09566-FBE3-4999-AB72-4775EB0B2379}" type="presParOf" srcId="{766ECDB7-3136-4345-8C6E-DC0EB941B959}" destId="{E6C4CEF9-EE3A-4A96-AFCB-BC51513A6FE7}" srcOrd="4" destOrd="0" presId="urn:microsoft.com/office/officeart/2005/8/layout/hierarchy6"/>
    <dgm:cxn modelId="{C00B4AE0-093C-42AA-98FD-9215677E6D9D}" type="presParOf" srcId="{766ECDB7-3136-4345-8C6E-DC0EB941B959}" destId="{643643D0-E75A-40A6-A827-826294F133EB}" srcOrd="5" destOrd="0" presId="urn:microsoft.com/office/officeart/2005/8/layout/hierarchy6"/>
    <dgm:cxn modelId="{E61E83DE-4133-48A8-8C16-2BD13B375BC3}" type="presParOf" srcId="{643643D0-E75A-40A6-A827-826294F133EB}" destId="{9FF8CEF1-4A23-444C-B7E5-7DC1E32FB81F}" srcOrd="0" destOrd="0" presId="urn:microsoft.com/office/officeart/2005/8/layout/hierarchy6"/>
    <dgm:cxn modelId="{2A8B568B-E53F-4D44-9CCB-402294FE0DCA}" type="presParOf" srcId="{643643D0-E75A-40A6-A827-826294F133EB}" destId="{DA57AE45-4771-4DF4-A54C-985352E33DEE}" srcOrd="1" destOrd="0" presId="urn:microsoft.com/office/officeart/2005/8/layout/hierarchy6"/>
    <dgm:cxn modelId="{E74D6D0D-EAF5-40F4-95E0-CB3A53B73947}" type="presParOf" srcId="{766ECDB7-3136-4345-8C6E-DC0EB941B959}" destId="{AF7E461E-266D-4FA9-96DB-D316001509DB}" srcOrd="6" destOrd="0" presId="urn:microsoft.com/office/officeart/2005/8/layout/hierarchy6"/>
    <dgm:cxn modelId="{CDC64011-1257-44C8-BDF7-C480F35299EC}" type="presParOf" srcId="{766ECDB7-3136-4345-8C6E-DC0EB941B959}" destId="{FDFE0DF0-37CB-43ED-864F-91F5B3F2A29E}" srcOrd="7" destOrd="0" presId="urn:microsoft.com/office/officeart/2005/8/layout/hierarchy6"/>
    <dgm:cxn modelId="{089F377D-25FB-4473-9601-A21569A38E71}" type="presParOf" srcId="{FDFE0DF0-37CB-43ED-864F-91F5B3F2A29E}" destId="{67E54442-0773-494D-A266-6CCBCFFF0C15}" srcOrd="0" destOrd="0" presId="urn:microsoft.com/office/officeart/2005/8/layout/hierarchy6"/>
    <dgm:cxn modelId="{67C16B10-C66C-460D-B21F-E324D9C593D3}" type="presParOf" srcId="{FDFE0DF0-37CB-43ED-864F-91F5B3F2A29E}" destId="{10003D5A-1E1E-44BA-8189-65FC1D317C49}" srcOrd="1" destOrd="0" presId="urn:microsoft.com/office/officeart/2005/8/layout/hierarchy6"/>
    <dgm:cxn modelId="{FCECE77F-8BA3-45E8-8825-2E71031AF6E4}" type="presParOf" srcId="{766ECDB7-3136-4345-8C6E-DC0EB941B959}" destId="{8573A136-5B87-4FDF-A28F-55C4DC7EF529}" srcOrd="8" destOrd="0" presId="urn:microsoft.com/office/officeart/2005/8/layout/hierarchy6"/>
    <dgm:cxn modelId="{011B0789-28FB-4B9A-AE9C-B56AE77F12E9}" type="presParOf" srcId="{766ECDB7-3136-4345-8C6E-DC0EB941B959}" destId="{A6A62A43-A1BE-4559-9ED2-A7143B974D24}" srcOrd="9" destOrd="0" presId="urn:microsoft.com/office/officeart/2005/8/layout/hierarchy6"/>
    <dgm:cxn modelId="{633826E5-C28A-4809-B031-3D92A3CF01B4}" type="presParOf" srcId="{A6A62A43-A1BE-4559-9ED2-A7143B974D24}" destId="{E0000AC5-DA9E-400D-A641-9769002EDFA4}" srcOrd="0" destOrd="0" presId="urn:microsoft.com/office/officeart/2005/8/layout/hierarchy6"/>
    <dgm:cxn modelId="{E731E88C-5372-44FF-B8FB-E2AF9C6D9DA9}" type="presParOf" srcId="{A6A62A43-A1BE-4559-9ED2-A7143B974D24}" destId="{25904639-C145-4DFD-B2C0-AEFFA0924265}" srcOrd="1" destOrd="0" presId="urn:microsoft.com/office/officeart/2005/8/layout/hierarchy6"/>
    <dgm:cxn modelId="{5C0AF612-E755-4350-AE25-9A1C6136E1F9}" type="presParOf" srcId="{25904639-C145-4DFD-B2C0-AEFFA0924265}" destId="{57C131B9-D386-4B98-9EF6-18B3D46DF122}" srcOrd="0" destOrd="0" presId="urn:microsoft.com/office/officeart/2005/8/layout/hierarchy6"/>
    <dgm:cxn modelId="{06FC0192-890F-41F3-BE5E-AC3D703A8A74}" type="presParOf" srcId="{25904639-C145-4DFD-B2C0-AEFFA0924265}" destId="{A8B1CD9E-DB3D-41D6-A491-D96645E70344}" srcOrd="1" destOrd="0" presId="urn:microsoft.com/office/officeart/2005/8/layout/hierarchy6"/>
    <dgm:cxn modelId="{A338FDC6-938B-4E3D-AA3B-7AA563806BF3}" type="presParOf" srcId="{A8B1CD9E-DB3D-41D6-A491-D96645E70344}" destId="{3513DCA0-C1C5-4468-8066-19089083EC46}" srcOrd="0" destOrd="0" presId="urn:microsoft.com/office/officeart/2005/8/layout/hierarchy6"/>
    <dgm:cxn modelId="{02514D40-CFB9-4177-99E2-6D50B0D84379}" type="presParOf" srcId="{A8B1CD9E-DB3D-41D6-A491-D96645E70344}" destId="{D518A857-7599-4605-B8B8-8FA275A761C8}" srcOrd="1" destOrd="0" presId="urn:microsoft.com/office/officeart/2005/8/layout/hierarchy6"/>
    <dgm:cxn modelId="{0ACB6E31-FB9E-4562-8628-740E8CF1EDDA}" type="presParOf" srcId="{766ECDB7-3136-4345-8C6E-DC0EB941B959}" destId="{BFC32874-FA6D-4DEA-80AC-E47F6F2B84BE}" srcOrd="10" destOrd="0" presId="urn:microsoft.com/office/officeart/2005/8/layout/hierarchy6"/>
    <dgm:cxn modelId="{DED6046A-D5A3-4D69-AE9E-6D31ACAD19CA}" type="presParOf" srcId="{766ECDB7-3136-4345-8C6E-DC0EB941B959}" destId="{BEECA848-3852-4E14-80FC-8342B1F72327}" srcOrd="11" destOrd="0" presId="urn:microsoft.com/office/officeart/2005/8/layout/hierarchy6"/>
    <dgm:cxn modelId="{F2B13EE8-F121-4315-9FF0-76189EEC40F4}" type="presParOf" srcId="{BEECA848-3852-4E14-80FC-8342B1F72327}" destId="{949F7C15-C326-4CED-BCEA-DF76EF95879E}" srcOrd="0" destOrd="0" presId="urn:microsoft.com/office/officeart/2005/8/layout/hierarchy6"/>
    <dgm:cxn modelId="{27A2091E-197D-4E53-A0AA-2EDB58C9167C}" type="presParOf" srcId="{BEECA848-3852-4E14-80FC-8342B1F72327}" destId="{41647FE6-6C25-41BB-90F3-ABC9EDC37820}" srcOrd="1" destOrd="0" presId="urn:microsoft.com/office/officeart/2005/8/layout/hierarchy6"/>
    <dgm:cxn modelId="{C51FEE9A-3698-4EAE-9C00-687200A3359B}" type="presParOf" srcId="{766ECDB7-3136-4345-8C6E-DC0EB941B959}" destId="{DC57C01E-117B-4219-9F52-5EEB4583C18B}" srcOrd="12" destOrd="0" presId="urn:microsoft.com/office/officeart/2005/8/layout/hierarchy6"/>
    <dgm:cxn modelId="{AFA337F1-B9BE-41BA-B1DD-D5F30D62B4E7}" type="presParOf" srcId="{766ECDB7-3136-4345-8C6E-DC0EB941B959}" destId="{5DBDA948-EC89-4E2F-96C1-CCADAA83BD89}" srcOrd="13" destOrd="0" presId="urn:microsoft.com/office/officeart/2005/8/layout/hierarchy6"/>
    <dgm:cxn modelId="{5E5A4917-EDD5-4A39-8134-D57F864408BD}" type="presParOf" srcId="{5DBDA948-EC89-4E2F-96C1-CCADAA83BD89}" destId="{A5309C5D-9059-44D2-B6B7-F504B3FB4E82}" srcOrd="0" destOrd="0" presId="urn:microsoft.com/office/officeart/2005/8/layout/hierarchy6"/>
    <dgm:cxn modelId="{112DCE3E-3C1C-44C4-96E4-FA008F1C67EB}" type="presParOf" srcId="{5DBDA948-EC89-4E2F-96C1-CCADAA83BD89}" destId="{2BB5AA90-BD4B-4AEC-90B1-7E443592C3C6}" srcOrd="1" destOrd="0" presId="urn:microsoft.com/office/officeart/2005/8/layout/hierarchy6"/>
    <dgm:cxn modelId="{2353F86B-18D7-4264-B757-6E696C15E726}" type="presParOf" srcId="{766ECDB7-3136-4345-8C6E-DC0EB941B959}" destId="{EE6D36F2-1D70-4559-A422-B279233C763C}" srcOrd="14" destOrd="0" presId="urn:microsoft.com/office/officeart/2005/8/layout/hierarchy6"/>
    <dgm:cxn modelId="{25509F60-CEE1-4F7A-9B72-478EBDC443B8}" type="presParOf" srcId="{766ECDB7-3136-4345-8C6E-DC0EB941B959}" destId="{223ED72E-3E1E-40E5-9A6E-82F2861B63A3}" srcOrd="15" destOrd="0" presId="urn:microsoft.com/office/officeart/2005/8/layout/hierarchy6"/>
    <dgm:cxn modelId="{508890A2-FA0D-4E08-AD8C-916F92646DFE}" type="presParOf" srcId="{223ED72E-3E1E-40E5-9A6E-82F2861B63A3}" destId="{6A38541F-5170-44F9-ABD4-A92AA9F0CCB8}" srcOrd="0" destOrd="0" presId="urn:microsoft.com/office/officeart/2005/8/layout/hierarchy6"/>
    <dgm:cxn modelId="{E93E8A9A-3105-4EBB-A1EC-35D5B5DA51F2}" type="presParOf" srcId="{223ED72E-3E1E-40E5-9A6E-82F2861B63A3}" destId="{BAD2FE84-F228-4D33-9EDD-F8D21C58EDF9}" srcOrd="1" destOrd="0" presId="urn:microsoft.com/office/officeart/2005/8/layout/hierarchy6"/>
    <dgm:cxn modelId="{E72CC4CB-EB45-41EF-B390-B3101947217E}" type="presParOf" srcId="{766ECDB7-3136-4345-8C6E-DC0EB941B959}" destId="{FA5436DE-74E2-45C9-B30D-BBC7100AA5E6}" srcOrd="16" destOrd="0" presId="urn:microsoft.com/office/officeart/2005/8/layout/hierarchy6"/>
    <dgm:cxn modelId="{69900F8C-F759-449A-94F6-C0E44FEFBCA8}" type="presParOf" srcId="{766ECDB7-3136-4345-8C6E-DC0EB941B959}" destId="{9018E264-65F2-4334-8A32-E5E210A59C5A}" srcOrd="17" destOrd="0" presId="urn:microsoft.com/office/officeart/2005/8/layout/hierarchy6"/>
    <dgm:cxn modelId="{2D07E659-566A-4749-8484-83AB0798641A}" type="presParOf" srcId="{9018E264-65F2-4334-8A32-E5E210A59C5A}" destId="{425320CE-2B9B-4EFD-A142-C0B686115D13}" srcOrd="0" destOrd="0" presId="urn:microsoft.com/office/officeart/2005/8/layout/hierarchy6"/>
    <dgm:cxn modelId="{C549721F-CFB5-4D71-B7CB-AA672CF8E089}" type="presParOf" srcId="{9018E264-65F2-4334-8A32-E5E210A59C5A}" destId="{259CCC09-D693-4175-B68E-47D93FE60320}" srcOrd="1" destOrd="0" presId="urn:microsoft.com/office/officeart/2005/8/layout/hierarchy6"/>
    <dgm:cxn modelId="{B5E0C9CF-6869-4021-B18E-88D17A150B69}" type="presParOf" srcId="{259CCC09-D693-4175-B68E-47D93FE60320}" destId="{B42187DD-19DB-4059-859A-E4EEB7C78562}" srcOrd="0" destOrd="0" presId="urn:microsoft.com/office/officeart/2005/8/layout/hierarchy6"/>
    <dgm:cxn modelId="{4FA299FB-CEFD-463E-A879-180EA3010654}" type="presParOf" srcId="{259CCC09-D693-4175-B68E-47D93FE60320}" destId="{43AB31EB-AEA1-4A14-8172-220563377C24}" srcOrd="1" destOrd="0" presId="urn:microsoft.com/office/officeart/2005/8/layout/hierarchy6"/>
    <dgm:cxn modelId="{859635BD-3ECA-489E-9EA0-2B0B63937711}" type="presParOf" srcId="{43AB31EB-AEA1-4A14-8172-220563377C24}" destId="{7536A68A-0C61-44A1-B287-DE80BBA1C358}" srcOrd="0" destOrd="0" presId="urn:microsoft.com/office/officeart/2005/8/layout/hierarchy6"/>
    <dgm:cxn modelId="{747083DC-E3DF-4C92-A808-CF04EC6DCFC7}" type="presParOf" srcId="{43AB31EB-AEA1-4A14-8172-220563377C24}" destId="{4907E59D-EF75-4D55-904C-FFEC0846F719}" srcOrd="1" destOrd="0" presId="urn:microsoft.com/office/officeart/2005/8/layout/hierarchy6"/>
    <dgm:cxn modelId="{C1D29278-44FF-4B27-9A5C-CAF2B283625D}" type="presParOf" srcId="{766ECDB7-3136-4345-8C6E-DC0EB941B959}" destId="{33E3345B-C627-4B22-9B1C-D3EE3BB2A92A}" srcOrd="18" destOrd="0" presId="urn:microsoft.com/office/officeart/2005/8/layout/hierarchy6"/>
    <dgm:cxn modelId="{87F32082-AD2D-4B95-B168-5A74387D3701}" type="presParOf" srcId="{766ECDB7-3136-4345-8C6E-DC0EB941B959}" destId="{30BC28EC-3C57-483F-8610-66A8A8584918}" srcOrd="19" destOrd="0" presId="urn:microsoft.com/office/officeart/2005/8/layout/hierarchy6"/>
    <dgm:cxn modelId="{0D524049-FBBF-4E11-8FE6-7773DB71E497}" type="presParOf" srcId="{30BC28EC-3C57-483F-8610-66A8A8584918}" destId="{19A2133E-05A2-4FCD-B870-F703E8967A17}" srcOrd="0" destOrd="0" presId="urn:microsoft.com/office/officeart/2005/8/layout/hierarchy6"/>
    <dgm:cxn modelId="{5014D7CD-AE5B-49EB-B187-DACFB10091C9}" type="presParOf" srcId="{30BC28EC-3C57-483F-8610-66A8A8584918}" destId="{367756FB-C6CC-42C0-971C-A164F7D6D6A7}" srcOrd="1" destOrd="0" presId="urn:microsoft.com/office/officeart/2005/8/layout/hierarchy6"/>
    <dgm:cxn modelId="{6090536C-4F72-423D-8171-EAF215EA0619}" type="presParOf" srcId="{367756FB-C6CC-42C0-971C-A164F7D6D6A7}" destId="{7B835D17-8725-4725-9C18-F44ADE001F4E}" srcOrd="0" destOrd="0" presId="urn:microsoft.com/office/officeart/2005/8/layout/hierarchy6"/>
    <dgm:cxn modelId="{F9ACE5EE-CADA-4241-9196-EB6BB3989D00}" type="presParOf" srcId="{367756FB-C6CC-42C0-971C-A164F7D6D6A7}" destId="{86598EF1-F378-4D97-BE8B-97EEB0E825E4}" srcOrd="1" destOrd="0" presId="urn:microsoft.com/office/officeart/2005/8/layout/hierarchy6"/>
    <dgm:cxn modelId="{67429A88-A401-471E-B15A-0DF15059EC7D}" type="presParOf" srcId="{86598EF1-F378-4D97-BE8B-97EEB0E825E4}" destId="{A198877D-9060-4EE9-BE61-3AE4CFE603B0}" srcOrd="0" destOrd="0" presId="urn:microsoft.com/office/officeart/2005/8/layout/hierarchy6"/>
    <dgm:cxn modelId="{D852C013-00BA-4F1F-AB7A-B3046A93DE0E}" type="presParOf" srcId="{86598EF1-F378-4D97-BE8B-97EEB0E825E4}" destId="{69CF0A0A-B2EC-4505-A6ED-F5A1E3B2D69C}" srcOrd="1" destOrd="0" presId="urn:microsoft.com/office/officeart/2005/8/layout/hierarchy6"/>
    <dgm:cxn modelId="{2C1D5FF9-FD74-4074-8037-6858F83A030F}" type="presParOf" srcId="{9345BC25-6769-4FBA-9119-51E63F238E62}" destId="{A0373928-3B1B-433B-BD63-B5810E026617}" srcOrd="4" destOrd="0" presId="urn:microsoft.com/office/officeart/2005/8/layout/hierarchy6"/>
    <dgm:cxn modelId="{35670EC5-6E0B-4705-B792-BEAF63D41849}" type="presParOf" srcId="{9345BC25-6769-4FBA-9119-51E63F238E62}" destId="{83808CD4-BDAB-4172-9A62-71D7FC4E4CFC}" srcOrd="5" destOrd="0" presId="urn:microsoft.com/office/officeart/2005/8/layout/hierarchy6"/>
    <dgm:cxn modelId="{5D845C16-AD1A-4DDB-9779-DDED0E448C29}" type="presParOf" srcId="{83808CD4-BDAB-4172-9A62-71D7FC4E4CFC}" destId="{7C0BC56F-83B9-406D-ABA7-7F8AE9430102}" srcOrd="0" destOrd="0" presId="urn:microsoft.com/office/officeart/2005/8/layout/hierarchy6"/>
    <dgm:cxn modelId="{8E442852-3858-4BF6-8A0F-6505A92B26D9}" type="presParOf" srcId="{83808CD4-BDAB-4172-9A62-71D7FC4E4CFC}" destId="{40726AE5-64BA-483B-BB28-3E6D96257764}" srcOrd="1" destOrd="0" presId="urn:microsoft.com/office/officeart/2005/8/layout/hierarchy6"/>
    <dgm:cxn modelId="{07C44803-8B51-43D6-A07E-BCF299E73E83}" type="presParOf" srcId="{9345BC25-6769-4FBA-9119-51E63F238E62}" destId="{CA6FCD24-B48D-466E-9294-4497FA4D4722}" srcOrd="6" destOrd="0" presId="urn:microsoft.com/office/officeart/2005/8/layout/hierarchy6"/>
    <dgm:cxn modelId="{395A1DD3-FE85-4B6B-84C6-1BBFAAA5465D}" type="presParOf" srcId="{9345BC25-6769-4FBA-9119-51E63F238E62}" destId="{DCDFDF72-18BB-40DC-9478-17E00A10ED96}" srcOrd="7" destOrd="0" presId="urn:microsoft.com/office/officeart/2005/8/layout/hierarchy6"/>
    <dgm:cxn modelId="{39C75410-4AA6-40B5-9525-1287CE30A0B6}" type="presParOf" srcId="{DCDFDF72-18BB-40DC-9478-17E00A10ED96}" destId="{0ADA54F7-0E2D-4370-92BD-D4529990FFA8}" srcOrd="0" destOrd="0" presId="urn:microsoft.com/office/officeart/2005/8/layout/hierarchy6"/>
    <dgm:cxn modelId="{AB37E0ED-90FD-4F11-8326-2FB18F29BA31}" type="presParOf" srcId="{DCDFDF72-18BB-40DC-9478-17E00A10ED96}" destId="{D583EBF6-F6BD-4B5E-9557-48B38E5948B7}" srcOrd="1" destOrd="0" presId="urn:microsoft.com/office/officeart/2005/8/layout/hierarchy6"/>
    <dgm:cxn modelId="{064CFDB8-9B9F-4B63-92D5-57A2DDF3BA76}" type="presParOf" srcId="{FFBCA525-85B8-4809-A58D-9A9A02CBC601}" destId="{350B0A3C-8698-4009-BC87-BA6C3DE26DC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9973B6-C8A9-4449-BD5D-0AF90C0D3FC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1116A22-E3C2-45FA-8A9E-7F29131EEE4A}">
      <dgm:prSet phldrT="[Κείμενο]" custT="1"/>
      <dgm:spPr/>
      <dgm:t>
        <a:bodyPr/>
        <a:lstStyle/>
        <a:p>
          <a:r>
            <a:rPr lang="el-GR" sz="4000" b="1" dirty="0">
              <a:latin typeface="Trebuchet MS" panose="020B0603020202020204" pitchFamily="34" charset="0"/>
            </a:rPr>
            <a:t>Φύλλο Αξιολόγησης Πράξεων</a:t>
          </a:r>
        </a:p>
      </dgm:t>
    </dgm:pt>
    <dgm:pt modelId="{568DCB8D-A7E5-4C11-B57E-3A12AE6E05DD}" type="parTrans" cxnId="{38F03CDA-0FDE-4955-BC7B-6BE580586E46}">
      <dgm:prSet/>
      <dgm:spPr/>
      <dgm:t>
        <a:bodyPr/>
        <a:lstStyle/>
        <a:p>
          <a:endParaRPr lang="el-GR"/>
        </a:p>
      </dgm:t>
    </dgm:pt>
    <dgm:pt modelId="{F1762323-7032-46B9-B6A9-4A718E7596A2}" type="sibTrans" cxnId="{38F03CDA-0FDE-4955-BC7B-6BE580586E46}">
      <dgm:prSet/>
      <dgm:spPr/>
      <dgm:t>
        <a:bodyPr/>
        <a:lstStyle/>
        <a:p>
          <a:endParaRPr lang="el-GR"/>
        </a:p>
      </dgm:t>
    </dgm:pt>
    <dgm:pt modelId="{668378E3-69B8-498B-9E7F-04A5AAAEA16A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</dgm:t>
    </dgm:pt>
    <dgm:pt modelId="{A6EE01C2-12A2-4A09-9947-F7A34E14A3D4}" type="parTrans" cxnId="{D1FF222D-25AD-4ADC-AD6F-E5D17C7ECF9A}">
      <dgm:prSet/>
      <dgm:spPr/>
      <dgm:t>
        <a:bodyPr/>
        <a:lstStyle/>
        <a:p>
          <a:endParaRPr lang="el-GR"/>
        </a:p>
      </dgm:t>
    </dgm:pt>
    <dgm:pt modelId="{BCD55A33-9F1A-4385-80F3-02F99FE63023}" type="sibTrans" cxnId="{D1FF222D-25AD-4ADC-AD6F-E5D17C7ECF9A}">
      <dgm:prSet/>
      <dgm:spPr/>
      <dgm:t>
        <a:bodyPr/>
        <a:lstStyle/>
        <a:p>
          <a:endParaRPr lang="el-GR"/>
        </a:p>
      </dgm:t>
    </dgm:pt>
    <dgm:pt modelId="{BF26B198-805F-4C2C-919C-473B145AB2DC}">
      <dgm:prSet custT="1"/>
      <dgm:spPr>
        <a:solidFill>
          <a:srgbClr val="7EC352"/>
        </a:solidFill>
      </dgm:spPr>
      <dgm:t>
        <a:bodyPr/>
        <a:lstStyle/>
        <a:p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  <a:p>
          <a:r>
            <a:rPr lang="el-GR" alt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Σκοπιμότητα Πράξης</a:t>
          </a:r>
          <a:endParaRPr lang="el-GR" sz="2800" b="1" dirty="0">
            <a:solidFill>
              <a:srgbClr val="0D4F8C"/>
            </a:solidFill>
            <a:latin typeface="Trebuchet MS" panose="020B0603020202020204" pitchFamily="34" charset="0"/>
          </a:endParaRPr>
        </a:p>
      </dgm:t>
    </dgm:pt>
    <dgm:pt modelId="{04BAC392-A7B9-4A3A-B827-7A2D47A4E00C}" type="parTrans" cxnId="{8B644DE3-2DFB-41A2-A963-A7B658BA9514}">
      <dgm:prSet/>
      <dgm:spPr/>
      <dgm:t>
        <a:bodyPr/>
        <a:lstStyle/>
        <a:p>
          <a:endParaRPr lang="el-GR"/>
        </a:p>
      </dgm:t>
    </dgm:pt>
    <dgm:pt modelId="{A5EF08B6-8D51-4235-8E65-B94555244E31}" type="sibTrans" cxnId="{8B644DE3-2DFB-41A2-A963-A7B658BA9514}">
      <dgm:prSet/>
      <dgm:spPr/>
      <dgm:t>
        <a:bodyPr/>
        <a:lstStyle/>
        <a:p>
          <a:endParaRPr lang="el-GR"/>
        </a:p>
      </dgm:t>
    </dgm:pt>
    <dgm:pt modelId="{ACED3965-257E-42B9-BA5A-E18193E98808}">
      <dgm:prSet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</a:p>
      </dgm:t>
    </dgm:pt>
    <dgm:pt modelId="{37631FEF-CCF4-435A-98FD-EC3102A9207E}" type="parTrans" cxnId="{E9522A1E-1EB9-4D2A-A731-102C05188B14}">
      <dgm:prSet/>
      <dgm:spPr/>
      <dgm:t>
        <a:bodyPr/>
        <a:lstStyle/>
        <a:p>
          <a:endParaRPr lang="el-GR"/>
        </a:p>
      </dgm:t>
    </dgm:pt>
    <dgm:pt modelId="{2D1AB9F8-0454-40C8-A98C-32A55B105644}" type="sibTrans" cxnId="{E9522A1E-1EB9-4D2A-A731-102C05188B14}">
      <dgm:prSet/>
      <dgm:spPr/>
      <dgm:t>
        <a:bodyPr/>
        <a:lstStyle/>
        <a:p>
          <a:endParaRPr lang="el-GR"/>
        </a:p>
      </dgm:t>
    </dgm:pt>
    <dgm:pt modelId="{66ADFA60-5353-4F5D-BC86-63A756E9C23F}">
      <dgm:prSet phldrT="[Κείμενο]" custT="1"/>
      <dgm:spPr>
        <a:solidFill>
          <a:srgbClr val="7EC352"/>
        </a:solidFill>
      </dgm:spPr>
      <dgm:t>
        <a:bodyPr/>
        <a:lstStyle/>
        <a:p>
          <a:r>
            <a:rPr lang="el-GR" sz="2800" b="1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</dgm:t>
    </dgm:pt>
    <dgm:pt modelId="{A827F300-BA82-4D86-BADD-992E538D9A62}" type="sibTrans" cxnId="{81CC2F20-847D-4691-A5C7-B2E920955E6C}">
      <dgm:prSet/>
      <dgm:spPr/>
      <dgm:t>
        <a:bodyPr/>
        <a:lstStyle/>
        <a:p>
          <a:endParaRPr lang="el-GR"/>
        </a:p>
      </dgm:t>
    </dgm:pt>
    <dgm:pt modelId="{B963BC4B-5D52-4A1B-8CBA-954DC0504E9C}" type="parTrans" cxnId="{81CC2F20-847D-4691-A5C7-B2E920955E6C}">
      <dgm:prSet/>
      <dgm:spPr/>
      <dgm:t>
        <a:bodyPr/>
        <a:lstStyle/>
        <a:p>
          <a:endParaRPr lang="el-GR"/>
        </a:p>
      </dgm:t>
    </dgm:pt>
    <dgm:pt modelId="{E2C51306-08A6-4FFB-9589-3021EBE6AD97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pPr algn="ctr"/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Γ1</a:t>
          </a:r>
        </a:p>
        <a:p>
          <a:pPr algn="ctr"/>
          <a:r>
            <a:rPr lang="el-GR" sz="2400" dirty="0">
              <a:solidFill>
                <a:srgbClr val="0D4F8C"/>
              </a:solidFill>
              <a:latin typeface="Trebuchet MS" panose="020B0603020202020204" pitchFamily="34" charset="0"/>
            </a:rPr>
            <a:t>Αναγκαιότητα υλοποίησης της πράξης</a:t>
          </a:r>
        </a:p>
      </dgm:t>
    </dgm:pt>
    <dgm:pt modelId="{8BC5EDEA-0369-456E-AD2E-6B1BB14B684F}" type="parTrans" cxnId="{0083088D-DA2E-47DA-97D0-119958F641AC}">
      <dgm:prSet/>
      <dgm:spPr/>
      <dgm:t>
        <a:bodyPr/>
        <a:lstStyle/>
        <a:p>
          <a:endParaRPr lang="el-GR"/>
        </a:p>
      </dgm:t>
    </dgm:pt>
    <dgm:pt modelId="{CA8D63ED-183C-493A-95E4-4A951DB08222}" type="sibTrans" cxnId="{0083088D-DA2E-47DA-97D0-119958F641AC}">
      <dgm:prSet/>
      <dgm:spPr/>
      <dgm:t>
        <a:bodyPr/>
        <a:lstStyle/>
        <a:p>
          <a:endParaRPr lang="el-GR"/>
        </a:p>
      </dgm:t>
    </dgm:pt>
    <dgm:pt modelId="{B9276085-22DB-4F3D-B613-01DA7E5F9FCB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pPr algn="ctr"/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Γ2</a:t>
          </a:r>
        </a:p>
        <a:p>
          <a:pPr algn="ctr"/>
          <a:r>
            <a:rPr lang="el-GR" sz="2400" dirty="0">
              <a:solidFill>
                <a:srgbClr val="0D4F8C"/>
              </a:solidFill>
              <a:latin typeface="Trebuchet MS" panose="020B0603020202020204" pitchFamily="34" charset="0"/>
            </a:rPr>
            <a:t>Αποτελεσματικότητα</a:t>
          </a:r>
        </a:p>
      </dgm:t>
    </dgm:pt>
    <dgm:pt modelId="{E24F303E-606C-49EA-8FD9-9263BDF28BFB}" type="parTrans" cxnId="{984A87DB-87B9-43BF-B10C-BD1BD79C62E8}">
      <dgm:prSet/>
      <dgm:spPr/>
      <dgm:t>
        <a:bodyPr/>
        <a:lstStyle/>
        <a:p>
          <a:endParaRPr lang="el-GR"/>
        </a:p>
      </dgm:t>
    </dgm:pt>
    <dgm:pt modelId="{BD65C5AD-8328-4C28-8208-DF7F8D699A8B}" type="sibTrans" cxnId="{984A87DB-87B9-43BF-B10C-BD1BD79C62E8}">
      <dgm:prSet/>
      <dgm:spPr/>
      <dgm:t>
        <a:bodyPr/>
        <a:lstStyle/>
        <a:p>
          <a:endParaRPr lang="el-GR"/>
        </a:p>
      </dgm:t>
    </dgm:pt>
    <dgm:pt modelId="{F324E22C-A861-422C-9927-4F6CBDCB3C9C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pPr algn="ctr"/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Γ3</a:t>
          </a:r>
        </a:p>
        <a:p>
          <a:pPr algn="ctr"/>
          <a:r>
            <a:rPr lang="el-GR" sz="2400" dirty="0">
              <a:solidFill>
                <a:srgbClr val="0D4F8C"/>
              </a:solidFill>
              <a:latin typeface="Trebuchet MS" panose="020B0603020202020204" pitchFamily="34" charset="0"/>
            </a:rPr>
            <a:t>Αποδοτικότητα</a:t>
          </a:r>
        </a:p>
      </dgm:t>
    </dgm:pt>
    <dgm:pt modelId="{4B379B02-B434-4EBD-9894-928019E13E88}" type="parTrans" cxnId="{C16A6D01-B96B-4C89-B4E3-82E20C09DFD3}">
      <dgm:prSet/>
      <dgm:spPr/>
      <dgm:t>
        <a:bodyPr/>
        <a:lstStyle/>
        <a:p>
          <a:endParaRPr lang="el-GR"/>
        </a:p>
      </dgm:t>
    </dgm:pt>
    <dgm:pt modelId="{D3843906-316E-445C-A737-386799891FB9}" type="sibTrans" cxnId="{C16A6D01-B96B-4C89-B4E3-82E20C09DFD3}">
      <dgm:prSet/>
      <dgm:spPr/>
      <dgm:t>
        <a:bodyPr/>
        <a:lstStyle/>
        <a:p>
          <a:endParaRPr lang="el-GR"/>
        </a:p>
      </dgm:t>
    </dgm:pt>
    <dgm:pt modelId="{81D4D2C7-3593-4741-BAF1-9ECA8CA513F2}">
      <dgm:prSet custT="1"/>
      <dgm:spPr>
        <a:solidFill>
          <a:srgbClr val="FFFF99"/>
        </a:solidFill>
        <a:ln>
          <a:solidFill>
            <a:srgbClr val="0D4F8C"/>
          </a:solidFill>
        </a:ln>
      </dgm:spPr>
      <dgm:t>
        <a:bodyPr anchor="t" anchorCtr="0"/>
        <a:lstStyle/>
        <a:p>
          <a:pPr algn="ctr"/>
          <a:r>
            <a:rPr lang="el-GR" sz="4000" b="1" dirty="0">
              <a:solidFill>
                <a:srgbClr val="0D4F8C"/>
              </a:solidFill>
              <a:latin typeface="Trebuchet MS" panose="020B0603020202020204" pitchFamily="34" charset="0"/>
            </a:rPr>
            <a:t>Γ4</a:t>
          </a:r>
        </a:p>
        <a:p>
          <a:pPr algn="ctr"/>
          <a:r>
            <a:rPr lang="el-GR" sz="2400" dirty="0">
              <a:solidFill>
                <a:srgbClr val="0D4F8C"/>
              </a:solidFill>
              <a:latin typeface="Trebuchet MS" panose="020B0603020202020204" pitchFamily="34" charset="0"/>
            </a:rPr>
            <a:t>Βιωσιμότητα, λειτουργικότητα, αξιοποίηση</a:t>
          </a:r>
        </a:p>
      </dgm:t>
    </dgm:pt>
    <dgm:pt modelId="{8286AC87-D671-4814-B7BA-9AF2E9F262A2}" type="parTrans" cxnId="{F1098CB4-7930-4EBB-8E9A-8AC09DFEC989}">
      <dgm:prSet/>
      <dgm:spPr/>
      <dgm:t>
        <a:bodyPr/>
        <a:lstStyle/>
        <a:p>
          <a:endParaRPr lang="el-GR"/>
        </a:p>
      </dgm:t>
    </dgm:pt>
    <dgm:pt modelId="{C6BA4C9E-5FB2-47DF-A2D8-2E5DC3FABC0B}" type="sibTrans" cxnId="{F1098CB4-7930-4EBB-8E9A-8AC09DFEC989}">
      <dgm:prSet/>
      <dgm:spPr/>
      <dgm:t>
        <a:bodyPr/>
        <a:lstStyle/>
        <a:p>
          <a:endParaRPr lang="el-GR"/>
        </a:p>
      </dgm:t>
    </dgm:pt>
    <dgm:pt modelId="{5A0D321A-08DA-4721-8764-E82624FF9D5E}">
      <dgm:prSet custT="1"/>
      <dgm:spPr>
        <a:solidFill>
          <a:schemeClr val="bg1"/>
        </a:solidFill>
        <a:ln>
          <a:solidFill>
            <a:srgbClr val="0D4F8C"/>
          </a:solidFill>
          <a:prstDash val="dash"/>
        </a:ln>
      </dgm:spPr>
      <dgm:t>
        <a:bodyPr/>
        <a:lstStyle/>
        <a:p>
          <a:pPr marL="176213" indent="-176213" algn="l"/>
          <a:r>
            <a:rPr lang="el-GR" sz="2000" b="1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Υποβάλλεται μελέτη σκοπιμότητας ή σχετική έκθεση τεκμηρίωσης </a:t>
          </a:r>
        </a:p>
        <a:p>
          <a:pPr marL="176213" indent="-176213" algn="l"/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- Εξετάζεται συμβατότητα με ΕΣΣΜ, </a:t>
          </a:r>
          <a:r>
            <a:rPr lang="el-GR" sz="2200" b="1" dirty="0" err="1">
              <a:solidFill>
                <a:srgbClr val="0D4F8C"/>
              </a:solidFill>
              <a:latin typeface="Trebuchet MS" panose="020B0603020202020204" pitchFamily="34" charset="0"/>
            </a:rPr>
            <a:t>Περιφ</a:t>
          </a: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. </a:t>
          </a:r>
          <a:r>
            <a:rPr lang="el-GR" sz="2200" b="1" dirty="0" err="1">
              <a:solidFill>
                <a:srgbClr val="0D4F8C"/>
              </a:solidFill>
              <a:latin typeface="Trebuchet MS" panose="020B0603020202020204" pitchFamily="34" charset="0"/>
            </a:rPr>
            <a:t>Εξειδ</a:t>
          </a: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, ΕΣΣΟΑ</a:t>
          </a:r>
        </a:p>
        <a:p>
          <a:pPr marL="176213" indent="0" algn="l"/>
          <a:r>
            <a:rPr lang="el-GR" sz="2200" b="1" dirty="0">
              <a:solidFill>
                <a:srgbClr val="00BFE9"/>
              </a:solidFill>
              <a:latin typeface="Trebuchet MS" panose="020B0603020202020204" pitchFamily="34" charset="0"/>
            </a:rPr>
            <a:t>(Νέο </a:t>
          </a:r>
          <a:r>
            <a:rPr lang="el-GR" sz="2200" b="1" dirty="0" err="1">
              <a:solidFill>
                <a:srgbClr val="00BFE9"/>
              </a:solidFill>
              <a:latin typeface="Trebuchet MS" panose="020B0603020202020204" pitchFamily="34" charset="0"/>
            </a:rPr>
            <a:t>υποκριτήριο</a:t>
          </a:r>
          <a:r>
            <a:rPr lang="el-GR" sz="2200" b="1" dirty="0">
              <a:solidFill>
                <a:srgbClr val="00BFE9"/>
              </a:solidFill>
              <a:latin typeface="Trebuchet MS" panose="020B0603020202020204" pitchFamily="34" charset="0"/>
            </a:rPr>
            <a:t>)</a:t>
          </a:r>
          <a:endParaRPr lang="el-GR" sz="2200" dirty="0">
            <a:solidFill>
              <a:srgbClr val="00BFE9"/>
            </a:solidFill>
            <a:latin typeface="Trebuchet MS" panose="020B0603020202020204" pitchFamily="34" charset="0"/>
          </a:endParaRPr>
        </a:p>
      </dgm:t>
    </dgm:pt>
    <dgm:pt modelId="{03373E73-F716-4462-8718-B857D45A4EB4}" type="parTrans" cxnId="{B74D04E8-6134-4F52-A886-9A7027DC4F7C}">
      <dgm:prSet/>
      <dgm:spPr/>
      <dgm:t>
        <a:bodyPr/>
        <a:lstStyle/>
        <a:p>
          <a:endParaRPr lang="el-GR"/>
        </a:p>
      </dgm:t>
    </dgm:pt>
    <dgm:pt modelId="{F90B1CB2-3610-4127-9F26-10AE786C03CC}" type="sibTrans" cxnId="{B74D04E8-6134-4F52-A886-9A7027DC4F7C}">
      <dgm:prSet/>
      <dgm:spPr/>
      <dgm:t>
        <a:bodyPr/>
        <a:lstStyle/>
        <a:p>
          <a:endParaRPr lang="el-GR"/>
        </a:p>
      </dgm:t>
    </dgm:pt>
    <dgm:pt modelId="{58961D13-870E-45BA-A423-582A036D3C19}">
      <dgm:prSet custT="1"/>
      <dgm:spPr>
        <a:solidFill>
          <a:schemeClr val="bg1"/>
        </a:solidFill>
        <a:ln>
          <a:solidFill>
            <a:srgbClr val="0D4F8C"/>
          </a:solidFill>
          <a:prstDash val="dash"/>
        </a:ln>
      </dgm:spPr>
      <dgm:t>
        <a:bodyPr/>
        <a:lstStyle/>
        <a:p>
          <a:pPr algn="l"/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Συμβολή της πράξης στους Δείκτες Εκροής, όπως προσδιορίζονται στην Πρόσκληση (</a:t>
          </a:r>
          <a:r>
            <a:rPr lang="el-GR" sz="2200" b="1" dirty="0" err="1">
              <a:solidFill>
                <a:srgbClr val="0D4F8C"/>
              </a:solidFill>
              <a:latin typeface="Trebuchet MS" panose="020B0603020202020204" pitchFamily="34" charset="0"/>
            </a:rPr>
            <a:t>Πν</a:t>
          </a:r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)</a:t>
          </a:r>
        </a:p>
      </dgm:t>
    </dgm:pt>
    <dgm:pt modelId="{7A8178EB-23FD-4B94-A184-669E0A7DA86B}" type="parTrans" cxnId="{82B9AE5C-9229-4534-BC4A-5B8625033434}">
      <dgm:prSet/>
      <dgm:spPr/>
      <dgm:t>
        <a:bodyPr/>
        <a:lstStyle/>
        <a:p>
          <a:endParaRPr lang="el-GR"/>
        </a:p>
      </dgm:t>
    </dgm:pt>
    <dgm:pt modelId="{23913784-A948-420B-B213-344665540B18}" type="sibTrans" cxnId="{82B9AE5C-9229-4534-BC4A-5B8625033434}">
      <dgm:prSet/>
      <dgm:spPr/>
      <dgm:t>
        <a:bodyPr/>
        <a:lstStyle/>
        <a:p>
          <a:endParaRPr lang="el-GR"/>
        </a:p>
      </dgm:t>
    </dgm:pt>
    <dgm:pt modelId="{233D3EAC-1E81-4D04-8059-E0273863B8B3}">
      <dgm:prSet custT="1"/>
      <dgm:spPr>
        <a:solidFill>
          <a:schemeClr val="bg1"/>
        </a:solidFill>
        <a:ln>
          <a:solidFill>
            <a:srgbClr val="0D4F8C"/>
          </a:solidFill>
          <a:prstDash val="dash"/>
        </a:ln>
      </dgm:spPr>
      <dgm:t>
        <a:bodyPr/>
        <a:lstStyle/>
        <a:p>
          <a:pPr marL="352425" indent="-352425" algn="l"/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α) Εξετάζεται η βέλτιστη σχέση μεταξύ του ποσού της στήριξης  (προτεινόμενος π/υ) και της επίτευξης των στόχων (αναμενόμενες εκροές (Π</a:t>
          </a:r>
          <a:r>
            <a:rPr lang="en-US" sz="2200" b="1" dirty="0" err="1">
              <a:solidFill>
                <a:srgbClr val="0D4F8C"/>
              </a:solidFill>
              <a:latin typeface="Trebuchet MS" panose="020B0603020202020204" pitchFamily="34" charset="0"/>
            </a:rPr>
            <a:t>i</a:t>
          </a:r>
          <a:r>
            <a:rPr lang="en-US" sz="2200" b="1" dirty="0">
              <a:solidFill>
                <a:srgbClr val="0D4F8C"/>
              </a:solidFill>
              <a:latin typeface="Trebuchet MS" panose="020B0603020202020204" pitchFamily="34" charset="0"/>
            </a:rPr>
            <a:t>)</a:t>
          </a:r>
          <a:endParaRPr lang="el-GR" sz="2200" b="1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352425" indent="-352425" algn="l"/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β) Εξετάζεται (ανάλογα με το μέγεθος και τη φύση του έργου) η κοινωνικοοικονομική απόδοση του έργου</a:t>
          </a:r>
        </a:p>
        <a:p>
          <a:pPr marL="352425" indent="0" algn="l"/>
          <a:r>
            <a:rPr lang="el-GR" sz="2200" b="1" dirty="0">
              <a:solidFill>
                <a:srgbClr val="00BFE9"/>
              </a:solidFill>
              <a:latin typeface="Trebuchet MS" panose="020B0603020202020204" pitchFamily="34" charset="0"/>
            </a:rPr>
            <a:t>(Νέο </a:t>
          </a:r>
          <a:r>
            <a:rPr lang="el-GR" sz="2200" b="1" dirty="0" err="1">
              <a:solidFill>
                <a:srgbClr val="00BFE9"/>
              </a:solidFill>
              <a:latin typeface="Trebuchet MS" panose="020B0603020202020204" pitchFamily="34" charset="0"/>
            </a:rPr>
            <a:t>υποκριτήριο</a:t>
          </a:r>
          <a:r>
            <a:rPr lang="el-GR" sz="2200" b="1" dirty="0">
              <a:solidFill>
                <a:srgbClr val="00BFE9"/>
              </a:solidFill>
              <a:latin typeface="Trebuchet MS" panose="020B0603020202020204" pitchFamily="34" charset="0"/>
            </a:rPr>
            <a:t>)</a:t>
          </a:r>
        </a:p>
      </dgm:t>
    </dgm:pt>
    <dgm:pt modelId="{653F2289-8F8A-4B0D-8948-C68C83575E16}" type="parTrans" cxnId="{E54293CC-53A2-447F-9931-8457414B1D3E}">
      <dgm:prSet/>
      <dgm:spPr/>
      <dgm:t>
        <a:bodyPr/>
        <a:lstStyle/>
        <a:p>
          <a:endParaRPr lang="el-GR"/>
        </a:p>
      </dgm:t>
    </dgm:pt>
    <dgm:pt modelId="{26BC55D4-B804-400E-986E-06B4F0448D26}" type="sibTrans" cxnId="{E54293CC-53A2-447F-9931-8457414B1D3E}">
      <dgm:prSet/>
      <dgm:spPr/>
      <dgm:t>
        <a:bodyPr/>
        <a:lstStyle/>
        <a:p>
          <a:endParaRPr lang="el-GR"/>
        </a:p>
      </dgm:t>
    </dgm:pt>
    <dgm:pt modelId="{31631D56-6039-4A91-BC2F-03F1ECCDC7BF}">
      <dgm:prSet custT="1"/>
      <dgm:spPr>
        <a:solidFill>
          <a:schemeClr val="bg1"/>
        </a:solidFill>
        <a:ln>
          <a:solidFill>
            <a:srgbClr val="0D4F8C"/>
          </a:solidFill>
          <a:prstDash val="dash"/>
        </a:ln>
      </dgm:spPr>
      <dgm:t>
        <a:bodyPr/>
        <a:lstStyle/>
        <a:p>
          <a:pPr marL="176213" indent="-176213" algn="l"/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- Συντήρηση και λειτουργία για πράξεις υποδομών</a:t>
          </a:r>
        </a:p>
        <a:p>
          <a:pPr marL="176213" indent="-176213" algn="l"/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- Πράξεις με έσοδα</a:t>
          </a:r>
        </a:p>
        <a:p>
          <a:pPr marL="176213" indent="-176213" algn="l"/>
          <a:r>
            <a:rPr lang="el-GR" sz="2200" b="1" dirty="0">
              <a:solidFill>
                <a:srgbClr val="0D4F8C"/>
              </a:solidFill>
              <a:latin typeface="Trebuchet MS" panose="020B0603020202020204" pitchFamily="34" charset="0"/>
            </a:rPr>
            <a:t>- Βεβαίωση ανάληψης λειτουργίας και συντήρησης</a:t>
          </a:r>
        </a:p>
      </dgm:t>
    </dgm:pt>
    <dgm:pt modelId="{68E9151E-758A-4C55-93C3-4941E46ACC46}" type="parTrans" cxnId="{BF38F799-1CB7-448A-AB30-A7AFB883D728}">
      <dgm:prSet/>
      <dgm:spPr/>
      <dgm:t>
        <a:bodyPr/>
        <a:lstStyle/>
        <a:p>
          <a:endParaRPr lang="el-GR"/>
        </a:p>
      </dgm:t>
    </dgm:pt>
    <dgm:pt modelId="{0AA5F36F-B19B-48F2-94A2-C1859E455762}" type="sibTrans" cxnId="{BF38F799-1CB7-448A-AB30-A7AFB883D728}">
      <dgm:prSet/>
      <dgm:spPr/>
      <dgm:t>
        <a:bodyPr/>
        <a:lstStyle/>
        <a:p>
          <a:endParaRPr lang="el-GR"/>
        </a:p>
      </dgm:t>
    </dgm:pt>
    <dgm:pt modelId="{FFBCA525-85B8-4809-A58D-9A9A02CBC601}" type="pres">
      <dgm:prSet presAssocID="{039973B6-C8A9-4449-BD5D-0AF90C0D3F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750987-E0B2-46F4-83EF-4DE1C2EEB9BC}" type="pres">
      <dgm:prSet presAssocID="{039973B6-C8A9-4449-BD5D-0AF90C0D3FC2}" presName="hierFlow" presStyleCnt="0"/>
      <dgm:spPr/>
    </dgm:pt>
    <dgm:pt modelId="{A135FB70-1884-4AEA-B621-FB3CF7019753}" type="pres">
      <dgm:prSet presAssocID="{039973B6-C8A9-4449-BD5D-0AF90C0D3F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F5935D7-D86D-4B55-B654-862ADE2B9506}" type="pres">
      <dgm:prSet presAssocID="{B1116A22-E3C2-45FA-8A9E-7F29131EEE4A}" presName="Name14" presStyleCnt="0"/>
      <dgm:spPr/>
    </dgm:pt>
    <dgm:pt modelId="{D5F90576-D340-469A-9711-378003FB34DA}" type="pres">
      <dgm:prSet presAssocID="{B1116A22-E3C2-45FA-8A9E-7F29131EEE4A}" presName="level1Shape" presStyleLbl="node0" presStyleIdx="0" presStyleCnt="1" custScaleX="350075" custScaleY="49404" custLinFactNeighborX="11017" custLinFactNeighborY="-16305">
        <dgm:presLayoutVars>
          <dgm:chPref val="3"/>
        </dgm:presLayoutVars>
      </dgm:prSet>
      <dgm:spPr/>
    </dgm:pt>
    <dgm:pt modelId="{9345BC25-6769-4FBA-9119-51E63F238E62}" type="pres">
      <dgm:prSet presAssocID="{B1116A22-E3C2-45FA-8A9E-7F29131EEE4A}" presName="hierChild2" presStyleCnt="0"/>
      <dgm:spPr/>
    </dgm:pt>
    <dgm:pt modelId="{5C7C1202-BED3-4302-8E00-3E312ADC2BA6}" type="pres">
      <dgm:prSet presAssocID="{A6EE01C2-12A2-4A09-9947-F7A34E14A3D4}" presName="Name19" presStyleLbl="parChTrans1D2" presStyleIdx="0" presStyleCnt="4"/>
      <dgm:spPr/>
    </dgm:pt>
    <dgm:pt modelId="{B29F6855-480C-4FB2-B248-713B273E2F96}" type="pres">
      <dgm:prSet presAssocID="{668378E3-69B8-498B-9E7F-04A5AAAEA16A}" presName="Name21" presStyleCnt="0"/>
      <dgm:spPr/>
    </dgm:pt>
    <dgm:pt modelId="{1EF7605B-8A1A-4875-B82F-FBDD15924984}" type="pres">
      <dgm:prSet presAssocID="{668378E3-69B8-498B-9E7F-04A5AAAEA16A}" presName="level2Shape" presStyleLbl="node2" presStyleIdx="0" presStyleCnt="4" custScaleX="114544" custScaleY="81779"/>
      <dgm:spPr/>
    </dgm:pt>
    <dgm:pt modelId="{9C3185C0-09F6-4221-87DF-82DB8742CB1D}" type="pres">
      <dgm:prSet presAssocID="{668378E3-69B8-498B-9E7F-04A5AAAEA16A}" presName="hierChild3" presStyleCnt="0"/>
      <dgm:spPr/>
    </dgm:pt>
    <dgm:pt modelId="{69AEF42D-5509-4DAF-BD48-969F015F5A5F}" type="pres">
      <dgm:prSet presAssocID="{B963BC4B-5D52-4A1B-8CBA-954DC0504E9C}" presName="Name19" presStyleLbl="parChTrans1D2" presStyleIdx="1" presStyleCnt="4"/>
      <dgm:spPr/>
    </dgm:pt>
    <dgm:pt modelId="{5F65B6CB-0F60-4590-80DE-71673148EFDF}" type="pres">
      <dgm:prSet presAssocID="{66ADFA60-5353-4F5D-BC86-63A756E9C23F}" presName="Name21" presStyleCnt="0"/>
      <dgm:spPr/>
    </dgm:pt>
    <dgm:pt modelId="{B81155B4-D9E2-40DC-ADE9-2836B103386A}" type="pres">
      <dgm:prSet presAssocID="{66ADFA60-5353-4F5D-BC86-63A756E9C23F}" presName="level2Shape" presStyleLbl="node2" presStyleIdx="1" presStyleCnt="4" custScaleX="112419" custScaleY="78629"/>
      <dgm:spPr/>
    </dgm:pt>
    <dgm:pt modelId="{766ECDB7-3136-4345-8C6E-DC0EB941B959}" type="pres">
      <dgm:prSet presAssocID="{66ADFA60-5353-4F5D-BC86-63A756E9C23F}" presName="hierChild3" presStyleCnt="0"/>
      <dgm:spPr/>
    </dgm:pt>
    <dgm:pt modelId="{A0373928-3B1B-433B-BD63-B5810E026617}" type="pres">
      <dgm:prSet presAssocID="{04BAC392-A7B9-4A3A-B827-7A2D47A4E00C}" presName="Name19" presStyleLbl="parChTrans1D2" presStyleIdx="2" presStyleCnt="4"/>
      <dgm:spPr/>
    </dgm:pt>
    <dgm:pt modelId="{83808CD4-BDAB-4172-9A62-71D7FC4E4CFC}" type="pres">
      <dgm:prSet presAssocID="{BF26B198-805F-4C2C-919C-473B145AB2DC}" presName="Name21" presStyleCnt="0"/>
      <dgm:spPr/>
    </dgm:pt>
    <dgm:pt modelId="{7C0BC56F-83B9-406D-ABA7-7F8AE9430102}" type="pres">
      <dgm:prSet presAssocID="{BF26B198-805F-4C2C-919C-473B145AB2DC}" presName="level2Shape" presStyleLbl="node2" presStyleIdx="2" presStyleCnt="4" custScaleX="198448" custScaleY="122036"/>
      <dgm:spPr/>
    </dgm:pt>
    <dgm:pt modelId="{40726AE5-64BA-483B-BB28-3E6D96257764}" type="pres">
      <dgm:prSet presAssocID="{BF26B198-805F-4C2C-919C-473B145AB2DC}" presName="hierChild3" presStyleCnt="0"/>
      <dgm:spPr/>
    </dgm:pt>
    <dgm:pt modelId="{ABD56847-1304-4839-A17D-271BC78ACDB9}" type="pres">
      <dgm:prSet presAssocID="{8BC5EDEA-0369-456E-AD2E-6B1BB14B684F}" presName="Name19" presStyleLbl="parChTrans1D3" presStyleIdx="0" presStyleCnt="4"/>
      <dgm:spPr/>
    </dgm:pt>
    <dgm:pt modelId="{5BC8C945-3599-4D65-B906-FBE84785B676}" type="pres">
      <dgm:prSet presAssocID="{E2C51306-08A6-4FFB-9589-3021EBE6AD97}" presName="Name21" presStyleCnt="0"/>
      <dgm:spPr/>
    </dgm:pt>
    <dgm:pt modelId="{95A54E06-6CC6-441E-A3A4-BAFE04227A0C}" type="pres">
      <dgm:prSet presAssocID="{E2C51306-08A6-4FFB-9589-3021EBE6AD97}" presName="level2Shape" presStyleLbl="node3" presStyleIdx="0" presStyleCnt="4" custScaleX="140509" custScaleY="93369"/>
      <dgm:spPr/>
    </dgm:pt>
    <dgm:pt modelId="{F0F2F937-FAF3-4C57-B70F-3AC3374909F5}" type="pres">
      <dgm:prSet presAssocID="{E2C51306-08A6-4FFB-9589-3021EBE6AD97}" presName="hierChild3" presStyleCnt="0"/>
      <dgm:spPr/>
    </dgm:pt>
    <dgm:pt modelId="{638A022E-DD7F-453A-A288-4F22ED3C478C}" type="pres">
      <dgm:prSet presAssocID="{03373E73-F716-4462-8718-B857D45A4EB4}" presName="Name19" presStyleLbl="parChTrans1D4" presStyleIdx="0" presStyleCnt="4"/>
      <dgm:spPr/>
    </dgm:pt>
    <dgm:pt modelId="{B0CB5B7D-C244-4414-AE44-1CD789CA8414}" type="pres">
      <dgm:prSet presAssocID="{5A0D321A-08DA-4721-8764-E82624FF9D5E}" presName="Name21" presStyleCnt="0"/>
      <dgm:spPr/>
    </dgm:pt>
    <dgm:pt modelId="{42EC761E-CBCB-4CF5-9383-7495D21B746E}" type="pres">
      <dgm:prSet presAssocID="{5A0D321A-08DA-4721-8764-E82624FF9D5E}" presName="level2Shape" presStyleLbl="node4" presStyleIdx="0" presStyleCnt="4" custScaleX="149628" custScaleY="147530"/>
      <dgm:spPr/>
    </dgm:pt>
    <dgm:pt modelId="{AFD72CB2-DF9A-4CE2-B425-BEFEA078907B}" type="pres">
      <dgm:prSet presAssocID="{5A0D321A-08DA-4721-8764-E82624FF9D5E}" presName="hierChild3" presStyleCnt="0"/>
      <dgm:spPr/>
    </dgm:pt>
    <dgm:pt modelId="{A46BB54A-D5A5-4D56-A25E-2D7A4467B717}" type="pres">
      <dgm:prSet presAssocID="{E24F303E-606C-49EA-8FD9-9263BDF28BFB}" presName="Name19" presStyleLbl="parChTrans1D3" presStyleIdx="1" presStyleCnt="4"/>
      <dgm:spPr/>
    </dgm:pt>
    <dgm:pt modelId="{F31959C1-89FF-4205-A4DF-0FC8825AC556}" type="pres">
      <dgm:prSet presAssocID="{B9276085-22DB-4F3D-B613-01DA7E5F9FCB}" presName="Name21" presStyleCnt="0"/>
      <dgm:spPr/>
    </dgm:pt>
    <dgm:pt modelId="{4A24A1CC-8805-45D3-B143-4BC7C33EE3A0}" type="pres">
      <dgm:prSet presAssocID="{B9276085-22DB-4F3D-B613-01DA7E5F9FCB}" presName="level2Shape" presStyleLbl="node3" presStyleIdx="1" presStyleCnt="4" custScaleX="126269" custScaleY="93369"/>
      <dgm:spPr/>
    </dgm:pt>
    <dgm:pt modelId="{F25C3FAC-4309-46D0-9CCA-76A953BA79EA}" type="pres">
      <dgm:prSet presAssocID="{B9276085-22DB-4F3D-B613-01DA7E5F9FCB}" presName="hierChild3" presStyleCnt="0"/>
      <dgm:spPr/>
    </dgm:pt>
    <dgm:pt modelId="{0FDE664C-3682-4A99-BE48-2141E1F794CC}" type="pres">
      <dgm:prSet presAssocID="{7A8178EB-23FD-4B94-A184-669E0A7DA86B}" presName="Name19" presStyleLbl="parChTrans1D4" presStyleIdx="1" presStyleCnt="4"/>
      <dgm:spPr/>
    </dgm:pt>
    <dgm:pt modelId="{10FA050A-C177-42F6-9F3D-5A1BAEB266C9}" type="pres">
      <dgm:prSet presAssocID="{58961D13-870E-45BA-A423-582A036D3C19}" presName="Name21" presStyleCnt="0"/>
      <dgm:spPr/>
    </dgm:pt>
    <dgm:pt modelId="{D2327C87-4DD8-4B27-ADBD-629A45D10AED}" type="pres">
      <dgm:prSet presAssocID="{58961D13-870E-45BA-A423-582A036D3C19}" presName="level2Shape" presStyleLbl="node4" presStyleIdx="1" presStyleCnt="4" custScaleX="123668" custScaleY="147530"/>
      <dgm:spPr/>
    </dgm:pt>
    <dgm:pt modelId="{9116FCCD-61CA-496D-9117-031995913F68}" type="pres">
      <dgm:prSet presAssocID="{58961D13-870E-45BA-A423-582A036D3C19}" presName="hierChild3" presStyleCnt="0"/>
      <dgm:spPr/>
    </dgm:pt>
    <dgm:pt modelId="{F5A88EFC-4779-45AC-B5BB-D1183F078BB7}" type="pres">
      <dgm:prSet presAssocID="{4B379B02-B434-4EBD-9894-928019E13E88}" presName="Name19" presStyleLbl="parChTrans1D3" presStyleIdx="2" presStyleCnt="4"/>
      <dgm:spPr/>
    </dgm:pt>
    <dgm:pt modelId="{DF99D888-2A23-422D-98F1-291D53FFAFFF}" type="pres">
      <dgm:prSet presAssocID="{F324E22C-A861-422C-9927-4F6CBDCB3C9C}" presName="Name21" presStyleCnt="0"/>
      <dgm:spPr/>
    </dgm:pt>
    <dgm:pt modelId="{D1BB09B1-17E9-4CED-96ED-AF1FFE07BB54}" type="pres">
      <dgm:prSet presAssocID="{F324E22C-A861-422C-9927-4F6CBDCB3C9C}" presName="level2Shape" presStyleLbl="node3" presStyleIdx="2" presStyleCnt="4" custScaleX="126269" custScaleY="93369"/>
      <dgm:spPr/>
    </dgm:pt>
    <dgm:pt modelId="{E869DB5C-A46F-40DC-A5BE-ACE3EE182DCF}" type="pres">
      <dgm:prSet presAssocID="{F324E22C-A861-422C-9927-4F6CBDCB3C9C}" presName="hierChild3" presStyleCnt="0"/>
      <dgm:spPr/>
    </dgm:pt>
    <dgm:pt modelId="{2D292969-DC70-41FB-BB34-A2A7596388C5}" type="pres">
      <dgm:prSet presAssocID="{653F2289-8F8A-4B0D-8948-C68C83575E16}" presName="Name19" presStyleLbl="parChTrans1D4" presStyleIdx="2" presStyleCnt="4"/>
      <dgm:spPr/>
    </dgm:pt>
    <dgm:pt modelId="{1C2D4E06-7968-45DE-B15E-0AB5EC0E01E5}" type="pres">
      <dgm:prSet presAssocID="{233D3EAC-1E81-4D04-8059-E0273863B8B3}" presName="Name21" presStyleCnt="0"/>
      <dgm:spPr/>
    </dgm:pt>
    <dgm:pt modelId="{152AFF25-DAB1-47A9-AFB3-CBC30026FFDB}" type="pres">
      <dgm:prSet presAssocID="{233D3EAC-1E81-4D04-8059-E0273863B8B3}" presName="level2Shape" presStyleLbl="node4" presStyleIdx="2" presStyleCnt="4" custScaleX="230849" custScaleY="180089"/>
      <dgm:spPr/>
    </dgm:pt>
    <dgm:pt modelId="{836D1D5F-F7E8-4356-93A8-B8F7F8AD3F6C}" type="pres">
      <dgm:prSet presAssocID="{233D3EAC-1E81-4D04-8059-E0273863B8B3}" presName="hierChild3" presStyleCnt="0"/>
      <dgm:spPr/>
    </dgm:pt>
    <dgm:pt modelId="{D776832E-0C4D-45DC-A892-062C002A553A}" type="pres">
      <dgm:prSet presAssocID="{8286AC87-D671-4814-B7BA-9AF2E9F262A2}" presName="Name19" presStyleLbl="parChTrans1D3" presStyleIdx="3" presStyleCnt="4"/>
      <dgm:spPr/>
    </dgm:pt>
    <dgm:pt modelId="{09B5766B-D2B2-411A-9F38-4905983D2669}" type="pres">
      <dgm:prSet presAssocID="{81D4D2C7-3593-4741-BAF1-9ECA8CA513F2}" presName="Name21" presStyleCnt="0"/>
      <dgm:spPr/>
    </dgm:pt>
    <dgm:pt modelId="{A1EC69D7-225A-4C77-BD15-8AD194E9EAFC}" type="pres">
      <dgm:prSet presAssocID="{81D4D2C7-3593-4741-BAF1-9ECA8CA513F2}" presName="level2Shape" presStyleLbl="node3" presStyleIdx="3" presStyleCnt="4" custScaleX="170857" custScaleY="93369"/>
      <dgm:spPr/>
    </dgm:pt>
    <dgm:pt modelId="{400A5F5A-6822-438C-9E42-202E2817B614}" type="pres">
      <dgm:prSet presAssocID="{81D4D2C7-3593-4741-BAF1-9ECA8CA513F2}" presName="hierChild3" presStyleCnt="0"/>
      <dgm:spPr/>
    </dgm:pt>
    <dgm:pt modelId="{45F18039-C52B-487C-ABF9-6B760ACB7FB6}" type="pres">
      <dgm:prSet presAssocID="{68E9151E-758A-4C55-93C3-4941E46ACC46}" presName="Name19" presStyleLbl="parChTrans1D4" presStyleIdx="3" presStyleCnt="4"/>
      <dgm:spPr/>
    </dgm:pt>
    <dgm:pt modelId="{99AD2202-1621-4125-A2FC-EA7A406A3852}" type="pres">
      <dgm:prSet presAssocID="{31631D56-6039-4A91-BC2F-03F1ECCDC7BF}" presName="Name21" presStyleCnt="0"/>
      <dgm:spPr/>
    </dgm:pt>
    <dgm:pt modelId="{F0DC427A-903D-4EEF-B391-0535F4279784}" type="pres">
      <dgm:prSet presAssocID="{31631D56-6039-4A91-BC2F-03F1ECCDC7BF}" presName="level2Shape" presStyleLbl="node4" presStyleIdx="3" presStyleCnt="4" custScaleX="151955" custScaleY="147530"/>
      <dgm:spPr/>
    </dgm:pt>
    <dgm:pt modelId="{994BC79A-2C07-4CCF-9FEE-7CFB7473CF22}" type="pres">
      <dgm:prSet presAssocID="{31631D56-6039-4A91-BC2F-03F1ECCDC7BF}" presName="hierChild3" presStyleCnt="0"/>
      <dgm:spPr/>
    </dgm:pt>
    <dgm:pt modelId="{CA6FCD24-B48D-466E-9294-4497FA4D4722}" type="pres">
      <dgm:prSet presAssocID="{37631FEF-CCF4-435A-98FD-EC3102A9207E}" presName="Name19" presStyleLbl="parChTrans1D2" presStyleIdx="3" presStyleCnt="4"/>
      <dgm:spPr/>
    </dgm:pt>
    <dgm:pt modelId="{DCDFDF72-18BB-40DC-9478-17E00A10ED96}" type="pres">
      <dgm:prSet presAssocID="{ACED3965-257E-42B9-BA5A-E18193E98808}" presName="Name21" presStyleCnt="0"/>
      <dgm:spPr/>
    </dgm:pt>
    <dgm:pt modelId="{0ADA54F7-0E2D-4370-92BD-D4529990FFA8}" type="pres">
      <dgm:prSet presAssocID="{ACED3965-257E-42B9-BA5A-E18193E98808}" presName="level2Shape" presStyleLbl="node2" presStyleIdx="3" presStyleCnt="4" custScaleX="104916" custScaleY="77711"/>
      <dgm:spPr/>
    </dgm:pt>
    <dgm:pt modelId="{D583EBF6-F6BD-4B5E-9557-48B38E5948B7}" type="pres">
      <dgm:prSet presAssocID="{ACED3965-257E-42B9-BA5A-E18193E98808}" presName="hierChild3" presStyleCnt="0"/>
      <dgm:spPr/>
    </dgm:pt>
    <dgm:pt modelId="{350B0A3C-8698-4009-BC87-BA6C3DE26DC9}" type="pres">
      <dgm:prSet presAssocID="{039973B6-C8A9-4449-BD5D-0AF90C0D3FC2}" presName="bgShapesFlow" presStyleCnt="0"/>
      <dgm:spPr/>
    </dgm:pt>
  </dgm:ptLst>
  <dgm:cxnLst>
    <dgm:cxn modelId="{C16A6D01-B96B-4C89-B4E3-82E20C09DFD3}" srcId="{BF26B198-805F-4C2C-919C-473B145AB2DC}" destId="{F324E22C-A861-422C-9927-4F6CBDCB3C9C}" srcOrd="2" destOrd="0" parTransId="{4B379B02-B434-4EBD-9894-928019E13E88}" sibTransId="{D3843906-316E-445C-A737-386799891FB9}"/>
    <dgm:cxn modelId="{8E2D4C03-AAC9-4259-A160-BBD99C2B23CE}" type="presOf" srcId="{A6EE01C2-12A2-4A09-9947-F7A34E14A3D4}" destId="{5C7C1202-BED3-4302-8E00-3E312ADC2BA6}" srcOrd="0" destOrd="0" presId="urn:microsoft.com/office/officeart/2005/8/layout/hierarchy6"/>
    <dgm:cxn modelId="{E9F75006-AC71-45C9-ADBE-EF7F434C15C6}" type="presOf" srcId="{B963BC4B-5D52-4A1B-8CBA-954DC0504E9C}" destId="{69AEF42D-5509-4DAF-BD48-969F015F5A5F}" srcOrd="0" destOrd="0" presId="urn:microsoft.com/office/officeart/2005/8/layout/hierarchy6"/>
    <dgm:cxn modelId="{E9522A1E-1EB9-4D2A-A731-102C05188B14}" srcId="{B1116A22-E3C2-45FA-8A9E-7F29131EEE4A}" destId="{ACED3965-257E-42B9-BA5A-E18193E98808}" srcOrd="3" destOrd="0" parTransId="{37631FEF-CCF4-435A-98FD-EC3102A9207E}" sibTransId="{2D1AB9F8-0454-40C8-A98C-32A55B105644}"/>
    <dgm:cxn modelId="{81CC2F20-847D-4691-A5C7-B2E920955E6C}" srcId="{B1116A22-E3C2-45FA-8A9E-7F29131EEE4A}" destId="{66ADFA60-5353-4F5D-BC86-63A756E9C23F}" srcOrd="1" destOrd="0" parTransId="{B963BC4B-5D52-4A1B-8CBA-954DC0504E9C}" sibTransId="{A827F300-BA82-4D86-BADD-992E538D9A62}"/>
    <dgm:cxn modelId="{7D3B5E20-5386-4B63-A3A6-3B6BA2A391E2}" type="presOf" srcId="{7A8178EB-23FD-4B94-A184-669E0A7DA86B}" destId="{0FDE664C-3682-4A99-BE48-2141E1F794CC}" srcOrd="0" destOrd="0" presId="urn:microsoft.com/office/officeart/2005/8/layout/hierarchy6"/>
    <dgm:cxn modelId="{1349562A-8752-45FF-B918-5F3ACAB8241B}" type="presOf" srcId="{8286AC87-D671-4814-B7BA-9AF2E9F262A2}" destId="{D776832E-0C4D-45DC-A892-062C002A553A}" srcOrd="0" destOrd="0" presId="urn:microsoft.com/office/officeart/2005/8/layout/hierarchy6"/>
    <dgm:cxn modelId="{657B212C-0BEC-48F3-8CCF-990C1D086C8F}" type="presOf" srcId="{039973B6-C8A9-4449-BD5D-0AF90C0D3FC2}" destId="{FFBCA525-85B8-4809-A58D-9A9A02CBC601}" srcOrd="0" destOrd="0" presId="urn:microsoft.com/office/officeart/2005/8/layout/hierarchy6"/>
    <dgm:cxn modelId="{D1FF222D-25AD-4ADC-AD6F-E5D17C7ECF9A}" srcId="{B1116A22-E3C2-45FA-8A9E-7F29131EEE4A}" destId="{668378E3-69B8-498B-9E7F-04A5AAAEA16A}" srcOrd="0" destOrd="0" parTransId="{A6EE01C2-12A2-4A09-9947-F7A34E14A3D4}" sibTransId="{BCD55A33-9F1A-4385-80F3-02F99FE63023}"/>
    <dgm:cxn modelId="{C95C4B33-66DC-4D7E-A35C-1211074BAF41}" type="presOf" srcId="{E2C51306-08A6-4FFB-9589-3021EBE6AD97}" destId="{95A54E06-6CC6-441E-A3A4-BAFE04227A0C}" srcOrd="0" destOrd="0" presId="urn:microsoft.com/office/officeart/2005/8/layout/hierarchy6"/>
    <dgm:cxn modelId="{AC0EF334-8C0B-445B-A34D-26FD57D50738}" type="presOf" srcId="{58961D13-870E-45BA-A423-582A036D3C19}" destId="{D2327C87-4DD8-4B27-ADBD-629A45D10AED}" srcOrd="0" destOrd="0" presId="urn:microsoft.com/office/officeart/2005/8/layout/hierarchy6"/>
    <dgm:cxn modelId="{82B9AE5C-9229-4534-BC4A-5B8625033434}" srcId="{B9276085-22DB-4F3D-B613-01DA7E5F9FCB}" destId="{58961D13-870E-45BA-A423-582A036D3C19}" srcOrd="0" destOrd="0" parTransId="{7A8178EB-23FD-4B94-A184-669E0A7DA86B}" sibTransId="{23913784-A948-420B-B213-344665540B18}"/>
    <dgm:cxn modelId="{2BA93F44-59D7-448D-B420-09DCF575B428}" type="presOf" srcId="{37631FEF-CCF4-435A-98FD-EC3102A9207E}" destId="{CA6FCD24-B48D-466E-9294-4497FA4D4722}" srcOrd="0" destOrd="0" presId="urn:microsoft.com/office/officeart/2005/8/layout/hierarchy6"/>
    <dgm:cxn modelId="{5D09F566-FFF9-4D92-93BB-D6F8E2822ABB}" type="presOf" srcId="{5A0D321A-08DA-4721-8764-E82624FF9D5E}" destId="{42EC761E-CBCB-4CF5-9383-7495D21B746E}" srcOrd="0" destOrd="0" presId="urn:microsoft.com/office/officeart/2005/8/layout/hierarchy6"/>
    <dgm:cxn modelId="{90137E67-B98B-4DD9-9E39-FA67D1A8D26C}" type="presOf" srcId="{668378E3-69B8-498B-9E7F-04A5AAAEA16A}" destId="{1EF7605B-8A1A-4875-B82F-FBDD15924984}" srcOrd="0" destOrd="0" presId="urn:microsoft.com/office/officeart/2005/8/layout/hierarchy6"/>
    <dgm:cxn modelId="{028B926A-9A6B-4FD9-BF3E-E9D2A8AC6BBA}" type="presOf" srcId="{F324E22C-A861-422C-9927-4F6CBDCB3C9C}" destId="{D1BB09B1-17E9-4CED-96ED-AF1FFE07BB54}" srcOrd="0" destOrd="0" presId="urn:microsoft.com/office/officeart/2005/8/layout/hierarchy6"/>
    <dgm:cxn modelId="{4C8A034F-C97D-4EB0-9CA2-65406CF7E785}" type="presOf" srcId="{66ADFA60-5353-4F5D-BC86-63A756E9C23F}" destId="{B81155B4-D9E2-40DC-ADE9-2836B103386A}" srcOrd="0" destOrd="0" presId="urn:microsoft.com/office/officeart/2005/8/layout/hierarchy6"/>
    <dgm:cxn modelId="{3ED15270-443A-4F79-B474-6D3C21C08BB4}" type="presOf" srcId="{653F2289-8F8A-4B0D-8948-C68C83575E16}" destId="{2D292969-DC70-41FB-BB34-A2A7596388C5}" srcOrd="0" destOrd="0" presId="urn:microsoft.com/office/officeart/2005/8/layout/hierarchy6"/>
    <dgm:cxn modelId="{FDE32771-AB50-4AD7-9CC4-5848D42886A4}" type="presOf" srcId="{BF26B198-805F-4C2C-919C-473B145AB2DC}" destId="{7C0BC56F-83B9-406D-ABA7-7F8AE9430102}" srcOrd="0" destOrd="0" presId="urn:microsoft.com/office/officeart/2005/8/layout/hierarchy6"/>
    <dgm:cxn modelId="{E9DDE254-E1FB-41EE-B12E-28108D7CA23C}" type="presOf" srcId="{81D4D2C7-3593-4741-BAF1-9ECA8CA513F2}" destId="{A1EC69D7-225A-4C77-BD15-8AD194E9EAFC}" srcOrd="0" destOrd="0" presId="urn:microsoft.com/office/officeart/2005/8/layout/hierarchy6"/>
    <dgm:cxn modelId="{E5449A57-B400-4892-8983-67FC7C0DF1A6}" type="presOf" srcId="{ACED3965-257E-42B9-BA5A-E18193E98808}" destId="{0ADA54F7-0E2D-4370-92BD-D4529990FFA8}" srcOrd="0" destOrd="0" presId="urn:microsoft.com/office/officeart/2005/8/layout/hierarchy6"/>
    <dgm:cxn modelId="{87A46E7D-62B1-45A7-AC05-4C1E6BCC0EED}" type="presOf" srcId="{04BAC392-A7B9-4A3A-B827-7A2D47A4E00C}" destId="{A0373928-3B1B-433B-BD63-B5810E026617}" srcOrd="0" destOrd="0" presId="urn:microsoft.com/office/officeart/2005/8/layout/hierarchy6"/>
    <dgm:cxn modelId="{0F5E5D80-21A6-4A8B-94C9-2DAEA8C80968}" type="presOf" srcId="{E24F303E-606C-49EA-8FD9-9263BDF28BFB}" destId="{A46BB54A-D5A5-4D56-A25E-2D7A4467B717}" srcOrd="0" destOrd="0" presId="urn:microsoft.com/office/officeart/2005/8/layout/hierarchy6"/>
    <dgm:cxn modelId="{0083088D-DA2E-47DA-97D0-119958F641AC}" srcId="{BF26B198-805F-4C2C-919C-473B145AB2DC}" destId="{E2C51306-08A6-4FFB-9589-3021EBE6AD97}" srcOrd="0" destOrd="0" parTransId="{8BC5EDEA-0369-456E-AD2E-6B1BB14B684F}" sibTransId="{CA8D63ED-183C-493A-95E4-4A951DB08222}"/>
    <dgm:cxn modelId="{BF38F799-1CB7-448A-AB30-A7AFB883D728}" srcId="{81D4D2C7-3593-4741-BAF1-9ECA8CA513F2}" destId="{31631D56-6039-4A91-BC2F-03F1ECCDC7BF}" srcOrd="0" destOrd="0" parTransId="{68E9151E-758A-4C55-93C3-4941E46ACC46}" sibTransId="{0AA5F36F-B19B-48F2-94A2-C1859E455762}"/>
    <dgm:cxn modelId="{6052429A-5689-4FFD-B940-75B059042BCE}" type="presOf" srcId="{B1116A22-E3C2-45FA-8A9E-7F29131EEE4A}" destId="{D5F90576-D340-469A-9711-378003FB34DA}" srcOrd="0" destOrd="0" presId="urn:microsoft.com/office/officeart/2005/8/layout/hierarchy6"/>
    <dgm:cxn modelId="{A3CC0DAA-4DE6-4F03-A6DE-939898EE409D}" type="presOf" srcId="{68E9151E-758A-4C55-93C3-4941E46ACC46}" destId="{45F18039-C52B-487C-ABF9-6B760ACB7FB6}" srcOrd="0" destOrd="0" presId="urn:microsoft.com/office/officeart/2005/8/layout/hierarchy6"/>
    <dgm:cxn modelId="{F1098CB4-7930-4EBB-8E9A-8AC09DFEC989}" srcId="{BF26B198-805F-4C2C-919C-473B145AB2DC}" destId="{81D4D2C7-3593-4741-BAF1-9ECA8CA513F2}" srcOrd="3" destOrd="0" parTransId="{8286AC87-D671-4814-B7BA-9AF2E9F262A2}" sibTransId="{C6BA4C9E-5FB2-47DF-A2D8-2E5DC3FABC0B}"/>
    <dgm:cxn modelId="{48DAE5B5-EA59-4468-AA11-3AADC76D2051}" type="presOf" srcId="{31631D56-6039-4A91-BC2F-03F1ECCDC7BF}" destId="{F0DC427A-903D-4EEF-B391-0535F4279784}" srcOrd="0" destOrd="0" presId="urn:microsoft.com/office/officeart/2005/8/layout/hierarchy6"/>
    <dgm:cxn modelId="{E59CE2BF-D102-4B40-A525-7DC47C7D76A3}" type="presOf" srcId="{B9276085-22DB-4F3D-B613-01DA7E5F9FCB}" destId="{4A24A1CC-8805-45D3-B143-4BC7C33EE3A0}" srcOrd="0" destOrd="0" presId="urn:microsoft.com/office/officeart/2005/8/layout/hierarchy6"/>
    <dgm:cxn modelId="{57CE07C0-1C76-48E3-A4CB-DDA0807E3D85}" type="presOf" srcId="{03373E73-F716-4462-8718-B857D45A4EB4}" destId="{638A022E-DD7F-453A-A288-4F22ED3C478C}" srcOrd="0" destOrd="0" presId="urn:microsoft.com/office/officeart/2005/8/layout/hierarchy6"/>
    <dgm:cxn modelId="{E54293CC-53A2-447F-9931-8457414B1D3E}" srcId="{F324E22C-A861-422C-9927-4F6CBDCB3C9C}" destId="{233D3EAC-1E81-4D04-8059-E0273863B8B3}" srcOrd="0" destOrd="0" parTransId="{653F2289-8F8A-4B0D-8948-C68C83575E16}" sibTransId="{26BC55D4-B804-400E-986E-06B4F0448D26}"/>
    <dgm:cxn modelId="{3A32C4D0-509B-4CF2-9B53-CF55C5A64B43}" type="presOf" srcId="{8BC5EDEA-0369-456E-AD2E-6B1BB14B684F}" destId="{ABD56847-1304-4839-A17D-271BC78ACDB9}" srcOrd="0" destOrd="0" presId="urn:microsoft.com/office/officeart/2005/8/layout/hierarchy6"/>
    <dgm:cxn modelId="{38F03CDA-0FDE-4955-BC7B-6BE580586E46}" srcId="{039973B6-C8A9-4449-BD5D-0AF90C0D3FC2}" destId="{B1116A22-E3C2-45FA-8A9E-7F29131EEE4A}" srcOrd="0" destOrd="0" parTransId="{568DCB8D-A7E5-4C11-B57E-3A12AE6E05DD}" sibTransId="{F1762323-7032-46B9-B6A9-4A718E7596A2}"/>
    <dgm:cxn modelId="{984A87DB-87B9-43BF-B10C-BD1BD79C62E8}" srcId="{BF26B198-805F-4C2C-919C-473B145AB2DC}" destId="{B9276085-22DB-4F3D-B613-01DA7E5F9FCB}" srcOrd="1" destOrd="0" parTransId="{E24F303E-606C-49EA-8FD9-9263BDF28BFB}" sibTransId="{BD65C5AD-8328-4C28-8208-DF7F8D699A8B}"/>
    <dgm:cxn modelId="{8B644DE3-2DFB-41A2-A963-A7B658BA9514}" srcId="{B1116A22-E3C2-45FA-8A9E-7F29131EEE4A}" destId="{BF26B198-805F-4C2C-919C-473B145AB2DC}" srcOrd="2" destOrd="0" parTransId="{04BAC392-A7B9-4A3A-B827-7A2D47A4E00C}" sibTransId="{A5EF08B6-8D51-4235-8E65-B94555244E31}"/>
    <dgm:cxn modelId="{B74D04E8-6134-4F52-A886-9A7027DC4F7C}" srcId="{E2C51306-08A6-4FFB-9589-3021EBE6AD97}" destId="{5A0D321A-08DA-4721-8764-E82624FF9D5E}" srcOrd="0" destOrd="0" parTransId="{03373E73-F716-4462-8718-B857D45A4EB4}" sibTransId="{F90B1CB2-3610-4127-9F26-10AE786C03CC}"/>
    <dgm:cxn modelId="{A2B9D6F6-9C0E-4DA3-A38C-B8103E5DA938}" type="presOf" srcId="{4B379B02-B434-4EBD-9894-928019E13E88}" destId="{F5A88EFC-4779-45AC-B5BB-D1183F078BB7}" srcOrd="0" destOrd="0" presId="urn:microsoft.com/office/officeart/2005/8/layout/hierarchy6"/>
    <dgm:cxn modelId="{9F8DFAF9-DB08-4053-97EE-A50EE277219E}" type="presOf" srcId="{233D3EAC-1E81-4D04-8059-E0273863B8B3}" destId="{152AFF25-DAB1-47A9-AFB3-CBC30026FFDB}" srcOrd="0" destOrd="0" presId="urn:microsoft.com/office/officeart/2005/8/layout/hierarchy6"/>
    <dgm:cxn modelId="{2D1A3E43-8D12-43F0-A2A7-6ACC3880C755}" type="presParOf" srcId="{FFBCA525-85B8-4809-A58D-9A9A02CBC601}" destId="{6E750987-E0B2-46F4-83EF-4DE1C2EEB9BC}" srcOrd="0" destOrd="0" presId="urn:microsoft.com/office/officeart/2005/8/layout/hierarchy6"/>
    <dgm:cxn modelId="{19C9F2DC-901F-4847-8005-15395D8B8C17}" type="presParOf" srcId="{6E750987-E0B2-46F4-83EF-4DE1C2EEB9BC}" destId="{A135FB70-1884-4AEA-B621-FB3CF7019753}" srcOrd="0" destOrd="0" presId="urn:microsoft.com/office/officeart/2005/8/layout/hierarchy6"/>
    <dgm:cxn modelId="{A3356810-F993-44D7-98A9-5451434AC978}" type="presParOf" srcId="{A135FB70-1884-4AEA-B621-FB3CF7019753}" destId="{8F5935D7-D86D-4B55-B654-862ADE2B9506}" srcOrd="0" destOrd="0" presId="urn:microsoft.com/office/officeart/2005/8/layout/hierarchy6"/>
    <dgm:cxn modelId="{5AB3515C-FBDD-4A43-85B4-A27AC416FC1F}" type="presParOf" srcId="{8F5935D7-D86D-4B55-B654-862ADE2B9506}" destId="{D5F90576-D340-469A-9711-378003FB34DA}" srcOrd="0" destOrd="0" presId="urn:microsoft.com/office/officeart/2005/8/layout/hierarchy6"/>
    <dgm:cxn modelId="{C8E3C22C-5F28-4CD2-95E5-4A9281DCAE93}" type="presParOf" srcId="{8F5935D7-D86D-4B55-B654-862ADE2B9506}" destId="{9345BC25-6769-4FBA-9119-51E63F238E62}" srcOrd="1" destOrd="0" presId="urn:microsoft.com/office/officeart/2005/8/layout/hierarchy6"/>
    <dgm:cxn modelId="{B2A92D7A-2B73-4ED1-9283-9BA5C01B40B7}" type="presParOf" srcId="{9345BC25-6769-4FBA-9119-51E63F238E62}" destId="{5C7C1202-BED3-4302-8E00-3E312ADC2BA6}" srcOrd="0" destOrd="0" presId="urn:microsoft.com/office/officeart/2005/8/layout/hierarchy6"/>
    <dgm:cxn modelId="{DFFF9B25-5B2B-4F57-AD34-F1336DC3F998}" type="presParOf" srcId="{9345BC25-6769-4FBA-9119-51E63F238E62}" destId="{B29F6855-480C-4FB2-B248-713B273E2F96}" srcOrd="1" destOrd="0" presId="urn:microsoft.com/office/officeart/2005/8/layout/hierarchy6"/>
    <dgm:cxn modelId="{BE44CBC4-2513-4588-8AAB-9A4A13433A37}" type="presParOf" srcId="{B29F6855-480C-4FB2-B248-713B273E2F96}" destId="{1EF7605B-8A1A-4875-B82F-FBDD15924984}" srcOrd="0" destOrd="0" presId="urn:microsoft.com/office/officeart/2005/8/layout/hierarchy6"/>
    <dgm:cxn modelId="{96EA271A-F443-4D5D-A7BA-A0561FF41A88}" type="presParOf" srcId="{B29F6855-480C-4FB2-B248-713B273E2F96}" destId="{9C3185C0-09F6-4221-87DF-82DB8742CB1D}" srcOrd="1" destOrd="0" presId="urn:microsoft.com/office/officeart/2005/8/layout/hierarchy6"/>
    <dgm:cxn modelId="{8833DA9D-6D6D-47FC-9E9F-C9B0DCE1568B}" type="presParOf" srcId="{9345BC25-6769-4FBA-9119-51E63F238E62}" destId="{69AEF42D-5509-4DAF-BD48-969F015F5A5F}" srcOrd="2" destOrd="0" presId="urn:microsoft.com/office/officeart/2005/8/layout/hierarchy6"/>
    <dgm:cxn modelId="{B51DD25D-8D26-4771-AE43-5CB4036CE5F9}" type="presParOf" srcId="{9345BC25-6769-4FBA-9119-51E63F238E62}" destId="{5F65B6CB-0F60-4590-80DE-71673148EFDF}" srcOrd="3" destOrd="0" presId="urn:microsoft.com/office/officeart/2005/8/layout/hierarchy6"/>
    <dgm:cxn modelId="{12DE60BC-390B-4E39-92AE-6BAC0E991A98}" type="presParOf" srcId="{5F65B6CB-0F60-4590-80DE-71673148EFDF}" destId="{B81155B4-D9E2-40DC-ADE9-2836B103386A}" srcOrd="0" destOrd="0" presId="urn:microsoft.com/office/officeart/2005/8/layout/hierarchy6"/>
    <dgm:cxn modelId="{E87125E1-2067-43B5-9844-D47F608ABEEA}" type="presParOf" srcId="{5F65B6CB-0F60-4590-80DE-71673148EFDF}" destId="{766ECDB7-3136-4345-8C6E-DC0EB941B959}" srcOrd="1" destOrd="0" presId="urn:microsoft.com/office/officeart/2005/8/layout/hierarchy6"/>
    <dgm:cxn modelId="{2C1D5FF9-FD74-4074-8037-6858F83A030F}" type="presParOf" srcId="{9345BC25-6769-4FBA-9119-51E63F238E62}" destId="{A0373928-3B1B-433B-BD63-B5810E026617}" srcOrd="4" destOrd="0" presId="urn:microsoft.com/office/officeart/2005/8/layout/hierarchy6"/>
    <dgm:cxn modelId="{35670EC5-6E0B-4705-B792-BEAF63D41849}" type="presParOf" srcId="{9345BC25-6769-4FBA-9119-51E63F238E62}" destId="{83808CD4-BDAB-4172-9A62-71D7FC4E4CFC}" srcOrd="5" destOrd="0" presId="urn:microsoft.com/office/officeart/2005/8/layout/hierarchy6"/>
    <dgm:cxn modelId="{5D845C16-AD1A-4DDB-9779-DDED0E448C29}" type="presParOf" srcId="{83808CD4-BDAB-4172-9A62-71D7FC4E4CFC}" destId="{7C0BC56F-83B9-406D-ABA7-7F8AE9430102}" srcOrd="0" destOrd="0" presId="urn:microsoft.com/office/officeart/2005/8/layout/hierarchy6"/>
    <dgm:cxn modelId="{8E442852-3858-4BF6-8A0F-6505A92B26D9}" type="presParOf" srcId="{83808CD4-BDAB-4172-9A62-71D7FC4E4CFC}" destId="{40726AE5-64BA-483B-BB28-3E6D96257764}" srcOrd="1" destOrd="0" presId="urn:microsoft.com/office/officeart/2005/8/layout/hierarchy6"/>
    <dgm:cxn modelId="{680530EA-C161-484C-831F-08EDB6D96AC3}" type="presParOf" srcId="{40726AE5-64BA-483B-BB28-3E6D96257764}" destId="{ABD56847-1304-4839-A17D-271BC78ACDB9}" srcOrd="0" destOrd="0" presId="urn:microsoft.com/office/officeart/2005/8/layout/hierarchy6"/>
    <dgm:cxn modelId="{49C27D8F-8810-462C-A7D0-8E0AFB05AADA}" type="presParOf" srcId="{40726AE5-64BA-483B-BB28-3E6D96257764}" destId="{5BC8C945-3599-4D65-B906-FBE84785B676}" srcOrd="1" destOrd="0" presId="urn:microsoft.com/office/officeart/2005/8/layout/hierarchy6"/>
    <dgm:cxn modelId="{2AF19B63-BCE2-40C2-85B3-785648088A49}" type="presParOf" srcId="{5BC8C945-3599-4D65-B906-FBE84785B676}" destId="{95A54E06-6CC6-441E-A3A4-BAFE04227A0C}" srcOrd="0" destOrd="0" presId="urn:microsoft.com/office/officeart/2005/8/layout/hierarchy6"/>
    <dgm:cxn modelId="{66BD05E4-47C3-4AFB-A6AA-095A50A218BD}" type="presParOf" srcId="{5BC8C945-3599-4D65-B906-FBE84785B676}" destId="{F0F2F937-FAF3-4C57-B70F-3AC3374909F5}" srcOrd="1" destOrd="0" presId="urn:microsoft.com/office/officeart/2005/8/layout/hierarchy6"/>
    <dgm:cxn modelId="{32EA5B53-3CC5-48B6-B77D-CAFC53A73C5F}" type="presParOf" srcId="{F0F2F937-FAF3-4C57-B70F-3AC3374909F5}" destId="{638A022E-DD7F-453A-A288-4F22ED3C478C}" srcOrd="0" destOrd="0" presId="urn:microsoft.com/office/officeart/2005/8/layout/hierarchy6"/>
    <dgm:cxn modelId="{9346AC5B-AA73-419F-8065-F02A3D9F4750}" type="presParOf" srcId="{F0F2F937-FAF3-4C57-B70F-3AC3374909F5}" destId="{B0CB5B7D-C244-4414-AE44-1CD789CA8414}" srcOrd="1" destOrd="0" presId="urn:microsoft.com/office/officeart/2005/8/layout/hierarchy6"/>
    <dgm:cxn modelId="{48ABC6A6-F04B-40B8-8198-FCB8AEC694BF}" type="presParOf" srcId="{B0CB5B7D-C244-4414-AE44-1CD789CA8414}" destId="{42EC761E-CBCB-4CF5-9383-7495D21B746E}" srcOrd="0" destOrd="0" presId="urn:microsoft.com/office/officeart/2005/8/layout/hierarchy6"/>
    <dgm:cxn modelId="{BD3F204D-0F40-4054-ABD9-3925BA3BA02C}" type="presParOf" srcId="{B0CB5B7D-C244-4414-AE44-1CD789CA8414}" destId="{AFD72CB2-DF9A-4CE2-B425-BEFEA078907B}" srcOrd="1" destOrd="0" presId="urn:microsoft.com/office/officeart/2005/8/layout/hierarchy6"/>
    <dgm:cxn modelId="{E1C0210A-515E-46E3-990C-A15BD7FC2B88}" type="presParOf" srcId="{40726AE5-64BA-483B-BB28-3E6D96257764}" destId="{A46BB54A-D5A5-4D56-A25E-2D7A4467B717}" srcOrd="2" destOrd="0" presId="urn:microsoft.com/office/officeart/2005/8/layout/hierarchy6"/>
    <dgm:cxn modelId="{141E0C34-5640-415A-9C12-1AB215FCF599}" type="presParOf" srcId="{40726AE5-64BA-483B-BB28-3E6D96257764}" destId="{F31959C1-89FF-4205-A4DF-0FC8825AC556}" srcOrd="3" destOrd="0" presId="urn:microsoft.com/office/officeart/2005/8/layout/hierarchy6"/>
    <dgm:cxn modelId="{CB8950FF-A3FC-4704-8900-907E2D7288FA}" type="presParOf" srcId="{F31959C1-89FF-4205-A4DF-0FC8825AC556}" destId="{4A24A1CC-8805-45D3-B143-4BC7C33EE3A0}" srcOrd="0" destOrd="0" presId="urn:microsoft.com/office/officeart/2005/8/layout/hierarchy6"/>
    <dgm:cxn modelId="{0F8B2415-EFDF-4F7A-A2C4-99DA4011D290}" type="presParOf" srcId="{F31959C1-89FF-4205-A4DF-0FC8825AC556}" destId="{F25C3FAC-4309-46D0-9CCA-76A953BA79EA}" srcOrd="1" destOrd="0" presId="urn:microsoft.com/office/officeart/2005/8/layout/hierarchy6"/>
    <dgm:cxn modelId="{70456B6A-AFE5-45A2-AD05-D447121AB6D7}" type="presParOf" srcId="{F25C3FAC-4309-46D0-9CCA-76A953BA79EA}" destId="{0FDE664C-3682-4A99-BE48-2141E1F794CC}" srcOrd="0" destOrd="0" presId="urn:microsoft.com/office/officeart/2005/8/layout/hierarchy6"/>
    <dgm:cxn modelId="{1DC091DE-19FB-4869-8730-E4C721BC7BD5}" type="presParOf" srcId="{F25C3FAC-4309-46D0-9CCA-76A953BA79EA}" destId="{10FA050A-C177-42F6-9F3D-5A1BAEB266C9}" srcOrd="1" destOrd="0" presId="urn:microsoft.com/office/officeart/2005/8/layout/hierarchy6"/>
    <dgm:cxn modelId="{38BEA551-DB03-4B8A-9FE9-E31F5B172EA6}" type="presParOf" srcId="{10FA050A-C177-42F6-9F3D-5A1BAEB266C9}" destId="{D2327C87-4DD8-4B27-ADBD-629A45D10AED}" srcOrd="0" destOrd="0" presId="urn:microsoft.com/office/officeart/2005/8/layout/hierarchy6"/>
    <dgm:cxn modelId="{DBC33A89-BAA6-40F5-A341-DEE2E7C41819}" type="presParOf" srcId="{10FA050A-C177-42F6-9F3D-5A1BAEB266C9}" destId="{9116FCCD-61CA-496D-9117-031995913F68}" srcOrd="1" destOrd="0" presId="urn:microsoft.com/office/officeart/2005/8/layout/hierarchy6"/>
    <dgm:cxn modelId="{B2B2F281-D1D5-497B-8896-B4EFB2ABE4D2}" type="presParOf" srcId="{40726AE5-64BA-483B-BB28-3E6D96257764}" destId="{F5A88EFC-4779-45AC-B5BB-D1183F078BB7}" srcOrd="4" destOrd="0" presId="urn:microsoft.com/office/officeart/2005/8/layout/hierarchy6"/>
    <dgm:cxn modelId="{30B589E3-A075-4DA0-94FE-2F2E22F0F106}" type="presParOf" srcId="{40726AE5-64BA-483B-BB28-3E6D96257764}" destId="{DF99D888-2A23-422D-98F1-291D53FFAFFF}" srcOrd="5" destOrd="0" presId="urn:microsoft.com/office/officeart/2005/8/layout/hierarchy6"/>
    <dgm:cxn modelId="{5415FD07-391F-49D9-A000-73E1BDFF11C8}" type="presParOf" srcId="{DF99D888-2A23-422D-98F1-291D53FFAFFF}" destId="{D1BB09B1-17E9-4CED-96ED-AF1FFE07BB54}" srcOrd="0" destOrd="0" presId="urn:microsoft.com/office/officeart/2005/8/layout/hierarchy6"/>
    <dgm:cxn modelId="{57F28663-85BB-4C7F-8234-F934202CFD68}" type="presParOf" srcId="{DF99D888-2A23-422D-98F1-291D53FFAFFF}" destId="{E869DB5C-A46F-40DC-A5BE-ACE3EE182DCF}" srcOrd="1" destOrd="0" presId="urn:microsoft.com/office/officeart/2005/8/layout/hierarchy6"/>
    <dgm:cxn modelId="{C11A0F39-069D-4F23-9C93-429D737BE8E8}" type="presParOf" srcId="{E869DB5C-A46F-40DC-A5BE-ACE3EE182DCF}" destId="{2D292969-DC70-41FB-BB34-A2A7596388C5}" srcOrd="0" destOrd="0" presId="urn:microsoft.com/office/officeart/2005/8/layout/hierarchy6"/>
    <dgm:cxn modelId="{EFE9D0EE-175C-4731-902C-9F7176C6B511}" type="presParOf" srcId="{E869DB5C-A46F-40DC-A5BE-ACE3EE182DCF}" destId="{1C2D4E06-7968-45DE-B15E-0AB5EC0E01E5}" srcOrd="1" destOrd="0" presId="urn:microsoft.com/office/officeart/2005/8/layout/hierarchy6"/>
    <dgm:cxn modelId="{E267FF99-663A-44BB-B53E-7E1CFB22F597}" type="presParOf" srcId="{1C2D4E06-7968-45DE-B15E-0AB5EC0E01E5}" destId="{152AFF25-DAB1-47A9-AFB3-CBC30026FFDB}" srcOrd="0" destOrd="0" presId="urn:microsoft.com/office/officeart/2005/8/layout/hierarchy6"/>
    <dgm:cxn modelId="{EC62ECDF-7849-460A-B3CE-13D9295D142F}" type="presParOf" srcId="{1C2D4E06-7968-45DE-B15E-0AB5EC0E01E5}" destId="{836D1D5F-F7E8-4356-93A8-B8F7F8AD3F6C}" srcOrd="1" destOrd="0" presId="urn:microsoft.com/office/officeart/2005/8/layout/hierarchy6"/>
    <dgm:cxn modelId="{4C140D57-DB99-4681-8147-7C7323FB569F}" type="presParOf" srcId="{40726AE5-64BA-483B-BB28-3E6D96257764}" destId="{D776832E-0C4D-45DC-A892-062C002A553A}" srcOrd="6" destOrd="0" presId="urn:microsoft.com/office/officeart/2005/8/layout/hierarchy6"/>
    <dgm:cxn modelId="{F1411617-CDF3-4F28-A671-5CB7974A0B21}" type="presParOf" srcId="{40726AE5-64BA-483B-BB28-3E6D96257764}" destId="{09B5766B-D2B2-411A-9F38-4905983D2669}" srcOrd="7" destOrd="0" presId="urn:microsoft.com/office/officeart/2005/8/layout/hierarchy6"/>
    <dgm:cxn modelId="{92C18E25-D45C-4233-9214-12FC9207CE2A}" type="presParOf" srcId="{09B5766B-D2B2-411A-9F38-4905983D2669}" destId="{A1EC69D7-225A-4C77-BD15-8AD194E9EAFC}" srcOrd="0" destOrd="0" presId="urn:microsoft.com/office/officeart/2005/8/layout/hierarchy6"/>
    <dgm:cxn modelId="{6EE74FB2-4852-4ED5-9867-C612C784A5F1}" type="presParOf" srcId="{09B5766B-D2B2-411A-9F38-4905983D2669}" destId="{400A5F5A-6822-438C-9E42-202E2817B614}" srcOrd="1" destOrd="0" presId="urn:microsoft.com/office/officeart/2005/8/layout/hierarchy6"/>
    <dgm:cxn modelId="{BFA302F6-9EBF-4818-83C1-B5823867E20B}" type="presParOf" srcId="{400A5F5A-6822-438C-9E42-202E2817B614}" destId="{45F18039-C52B-487C-ABF9-6B760ACB7FB6}" srcOrd="0" destOrd="0" presId="urn:microsoft.com/office/officeart/2005/8/layout/hierarchy6"/>
    <dgm:cxn modelId="{FB0854E5-13F8-4107-85B5-D50E56238AB4}" type="presParOf" srcId="{400A5F5A-6822-438C-9E42-202E2817B614}" destId="{99AD2202-1621-4125-A2FC-EA7A406A3852}" srcOrd="1" destOrd="0" presId="urn:microsoft.com/office/officeart/2005/8/layout/hierarchy6"/>
    <dgm:cxn modelId="{4A3C5A53-8BAE-4BA1-A87E-3B6A20A30482}" type="presParOf" srcId="{99AD2202-1621-4125-A2FC-EA7A406A3852}" destId="{F0DC427A-903D-4EEF-B391-0535F4279784}" srcOrd="0" destOrd="0" presId="urn:microsoft.com/office/officeart/2005/8/layout/hierarchy6"/>
    <dgm:cxn modelId="{57E979A8-D54C-4AAB-8548-948226EC0D3C}" type="presParOf" srcId="{99AD2202-1621-4125-A2FC-EA7A406A3852}" destId="{994BC79A-2C07-4CCF-9FEE-7CFB7473CF22}" srcOrd="1" destOrd="0" presId="urn:microsoft.com/office/officeart/2005/8/layout/hierarchy6"/>
    <dgm:cxn modelId="{07C44803-8B51-43D6-A07E-BCF299E73E83}" type="presParOf" srcId="{9345BC25-6769-4FBA-9119-51E63F238E62}" destId="{CA6FCD24-B48D-466E-9294-4497FA4D4722}" srcOrd="6" destOrd="0" presId="urn:microsoft.com/office/officeart/2005/8/layout/hierarchy6"/>
    <dgm:cxn modelId="{395A1DD3-FE85-4B6B-84C6-1BBFAAA5465D}" type="presParOf" srcId="{9345BC25-6769-4FBA-9119-51E63F238E62}" destId="{DCDFDF72-18BB-40DC-9478-17E00A10ED96}" srcOrd="7" destOrd="0" presId="urn:microsoft.com/office/officeart/2005/8/layout/hierarchy6"/>
    <dgm:cxn modelId="{39C75410-4AA6-40B5-9525-1287CE30A0B6}" type="presParOf" srcId="{DCDFDF72-18BB-40DC-9478-17E00A10ED96}" destId="{0ADA54F7-0E2D-4370-92BD-D4529990FFA8}" srcOrd="0" destOrd="0" presId="urn:microsoft.com/office/officeart/2005/8/layout/hierarchy6"/>
    <dgm:cxn modelId="{AB37E0ED-90FD-4F11-8326-2FB18F29BA31}" type="presParOf" srcId="{DCDFDF72-18BB-40DC-9478-17E00A10ED96}" destId="{D583EBF6-F6BD-4B5E-9557-48B38E5948B7}" srcOrd="1" destOrd="0" presId="urn:microsoft.com/office/officeart/2005/8/layout/hierarchy6"/>
    <dgm:cxn modelId="{064CFDB8-9B9F-4B63-92D5-57A2DDF3BA76}" type="presParOf" srcId="{FFBCA525-85B8-4809-A58D-9A9A02CBC601}" destId="{350B0A3C-8698-4009-BC87-BA6C3DE26DC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2E0D7-944F-4527-89E9-E9B96F28FB6E}">
      <dsp:nvSpPr>
        <dsp:cNvPr id="0" name=""/>
        <dsp:cNvSpPr/>
      </dsp:nvSpPr>
      <dsp:spPr>
        <a:xfrm rot="10800000">
          <a:off x="2031069" y="0"/>
          <a:ext cx="16289831" cy="2694247"/>
        </a:xfrm>
        <a:prstGeom prst="homePlate">
          <a:avLst/>
        </a:prstGeom>
        <a:solidFill>
          <a:srgbClr val="00BF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088" tIns="205740" rIns="384048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400" b="1" kern="1200" dirty="0">
              <a:latin typeface="Trebuchet MS" panose="020B0603020202020204" pitchFamily="34" charset="0"/>
            </a:rPr>
            <a:t>Άμεση Αξιολόγηση</a:t>
          </a:r>
        </a:p>
      </dsp:txBody>
      <dsp:txXfrm rot="10800000">
        <a:off x="2704631" y="0"/>
        <a:ext cx="15616269" cy="2694247"/>
      </dsp:txXfrm>
    </dsp:sp>
    <dsp:sp modelId="{69ED378C-685A-4685-9ED3-90F14FA2E151}">
      <dsp:nvSpPr>
        <dsp:cNvPr id="0" name=""/>
        <dsp:cNvSpPr/>
      </dsp:nvSpPr>
      <dsp:spPr>
        <a:xfrm>
          <a:off x="412220" y="967"/>
          <a:ext cx="2694247" cy="26942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F3C7-B12E-4DFA-AF3E-0FB495DA2985}">
      <dsp:nvSpPr>
        <dsp:cNvPr id="0" name=""/>
        <dsp:cNvSpPr/>
      </dsp:nvSpPr>
      <dsp:spPr>
        <a:xfrm rot="10800000">
          <a:off x="2071185" y="3490927"/>
          <a:ext cx="16250344" cy="2694247"/>
        </a:xfrm>
        <a:prstGeom prst="homePlate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088" tIns="205740" rIns="384048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4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Συγκεκριμένοι Δικαιούχοι λόγω αποκλειστικής θεσμικής αρμοδιότητας</a:t>
          </a:r>
        </a:p>
      </dsp:txBody>
      <dsp:txXfrm rot="10800000">
        <a:off x="2744747" y="3490927"/>
        <a:ext cx="15576782" cy="2694247"/>
      </dsp:txXfrm>
    </dsp:sp>
    <dsp:sp modelId="{CAE41588-904F-4F5D-9AD6-5755D1C5AB0B}">
      <dsp:nvSpPr>
        <dsp:cNvPr id="0" name=""/>
        <dsp:cNvSpPr/>
      </dsp:nvSpPr>
      <dsp:spPr>
        <a:xfrm>
          <a:off x="397940" y="3508547"/>
          <a:ext cx="2694247" cy="269424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5FEBC-7042-4839-933B-A5301178865A}">
      <dsp:nvSpPr>
        <dsp:cNvPr id="0" name=""/>
        <dsp:cNvSpPr/>
      </dsp:nvSpPr>
      <dsp:spPr>
        <a:xfrm rot="10800000">
          <a:off x="2085584" y="6998936"/>
          <a:ext cx="16202934" cy="2694247"/>
        </a:xfrm>
        <a:prstGeom prst="homePlate">
          <a:avLst/>
        </a:prstGeom>
        <a:solidFill>
          <a:srgbClr val="00BF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205740" rIns="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4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Συγκεκριμένα Έργα άμεσης συμβολής στους Ειδικούς Στόχους του Προγράμματος</a:t>
          </a:r>
        </a:p>
      </dsp:txBody>
      <dsp:txXfrm rot="10800000">
        <a:off x="2759146" y="6998936"/>
        <a:ext cx="15529372" cy="2694247"/>
      </dsp:txXfrm>
    </dsp:sp>
    <dsp:sp modelId="{E17151C3-958C-4448-8871-29BDC855725D}">
      <dsp:nvSpPr>
        <dsp:cNvPr id="0" name=""/>
        <dsp:cNvSpPr/>
      </dsp:nvSpPr>
      <dsp:spPr>
        <a:xfrm>
          <a:off x="359439" y="6997968"/>
          <a:ext cx="2694247" cy="269424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90576-D340-469A-9711-378003FB34DA}">
      <dsp:nvSpPr>
        <dsp:cNvPr id="0" name=""/>
        <dsp:cNvSpPr/>
      </dsp:nvSpPr>
      <dsp:spPr>
        <a:xfrm>
          <a:off x="2241877" y="163319"/>
          <a:ext cx="11870597" cy="964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latin typeface="Trebuchet MS" panose="020B0603020202020204" pitchFamily="34" charset="0"/>
            </a:rPr>
            <a:t>Φύλλο Αξιολόγησης Πράξεων</a:t>
          </a:r>
        </a:p>
      </dsp:txBody>
      <dsp:txXfrm>
        <a:off x="2270129" y="191571"/>
        <a:ext cx="11814093" cy="908082"/>
      </dsp:txXfrm>
    </dsp:sp>
    <dsp:sp modelId="{5C7C1202-BED3-4302-8E00-3E312ADC2BA6}">
      <dsp:nvSpPr>
        <dsp:cNvPr id="0" name=""/>
        <dsp:cNvSpPr/>
      </dsp:nvSpPr>
      <dsp:spPr>
        <a:xfrm>
          <a:off x="1778146" y="1127906"/>
          <a:ext cx="6399029" cy="966684"/>
        </a:xfrm>
        <a:custGeom>
          <a:avLst/>
          <a:gdLst/>
          <a:ahLst/>
          <a:cxnLst/>
          <a:rect l="0" t="0" r="0" b="0"/>
          <a:pathLst>
            <a:path>
              <a:moveTo>
                <a:pt x="6399029" y="0"/>
              </a:moveTo>
              <a:lnTo>
                <a:pt x="6399029" y="483342"/>
              </a:lnTo>
              <a:lnTo>
                <a:pt x="0" y="483342"/>
              </a:lnTo>
              <a:lnTo>
                <a:pt x="0" y="9666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7605B-8A1A-4875-B82F-FBDD15924984}">
      <dsp:nvSpPr>
        <dsp:cNvPr id="0" name=""/>
        <dsp:cNvSpPr/>
      </dsp:nvSpPr>
      <dsp:spPr>
        <a:xfrm>
          <a:off x="849876" y="2094590"/>
          <a:ext cx="1856539" cy="743046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</dsp:txBody>
      <dsp:txXfrm>
        <a:off x="871639" y="2116353"/>
        <a:ext cx="1813013" cy="699520"/>
      </dsp:txXfrm>
    </dsp:sp>
    <dsp:sp modelId="{69AEF42D-5509-4DAF-BD48-969F015F5A5F}">
      <dsp:nvSpPr>
        <dsp:cNvPr id="0" name=""/>
        <dsp:cNvSpPr/>
      </dsp:nvSpPr>
      <dsp:spPr>
        <a:xfrm>
          <a:off x="4584422" y="1127906"/>
          <a:ext cx="3592753" cy="966684"/>
        </a:xfrm>
        <a:custGeom>
          <a:avLst/>
          <a:gdLst/>
          <a:ahLst/>
          <a:cxnLst/>
          <a:rect l="0" t="0" r="0" b="0"/>
          <a:pathLst>
            <a:path>
              <a:moveTo>
                <a:pt x="3592753" y="0"/>
              </a:moveTo>
              <a:lnTo>
                <a:pt x="3592753" y="483342"/>
              </a:lnTo>
              <a:lnTo>
                <a:pt x="0" y="483342"/>
              </a:lnTo>
              <a:lnTo>
                <a:pt x="0" y="9666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155B4-D9E2-40DC-ADE9-2836B103386A}">
      <dsp:nvSpPr>
        <dsp:cNvPr id="0" name=""/>
        <dsp:cNvSpPr/>
      </dsp:nvSpPr>
      <dsp:spPr>
        <a:xfrm>
          <a:off x="3588827" y="2094590"/>
          <a:ext cx="1991189" cy="739296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</dsp:txBody>
      <dsp:txXfrm>
        <a:off x="3610480" y="2116243"/>
        <a:ext cx="1947883" cy="695990"/>
      </dsp:txXfrm>
    </dsp:sp>
    <dsp:sp modelId="{A0373928-3B1B-433B-BD63-B5810E026617}">
      <dsp:nvSpPr>
        <dsp:cNvPr id="0" name=""/>
        <dsp:cNvSpPr/>
      </dsp:nvSpPr>
      <dsp:spPr>
        <a:xfrm>
          <a:off x="7456297" y="1127906"/>
          <a:ext cx="720878" cy="982387"/>
        </a:xfrm>
        <a:custGeom>
          <a:avLst/>
          <a:gdLst/>
          <a:ahLst/>
          <a:cxnLst/>
          <a:rect l="0" t="0" r="0" b="0"/>
          <a:pathLst>
            <a:path>
              <a:moveTo>
                <a:pt x="720878" y="0"/>
              </a:moveTo>
              <a:lnTo>
                <a:pt x="720878" y="491193"/>
              </a:lnTo>
              <a:lnTo>
                <a:pt x="0" y="491193"/>
              </a:lnTo>
              <a:lnTo>
                <a:pt x="0" y="982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BC56F-83B9-406D-ABA7-7F8AE9430102}">
      <dsp:nvSpPr>
        <dsp:cNvPr id="0" name=""/>
        <dsp:cNvSpPr/>
      </dsp:nvSpPr>
      <dsp:spPr>
        <a:xfrm>
          <a:off x="6493836" y="2110294"/>
          <a:ext cx="1924922" cy="716261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</dsp:txBody>
      <dsp:txXfrm>
        <a:off x="6514815" y="2131273"/>
        <a:ext cx="1882964" cy="674303"/>
      </dsp:txXfrm>
    </dsp:sp>
    <dsp:sp modelId="{CA6FCD24-B48D-466E-9294-4497FA4D4722}">
      <dsp:nvSpPr>
        <dsp:cNvPr id="0" name=""/>
        <dsp:cNvSpPr/>
      </dsp:nvSpPr>
      <dsp:spPr>
        <a:xfrm>
          <a:off x="8177175" y="1127906"/>
          <a:ext cx="3334102" cy="93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38"/>
              </a:lnTo>
              <a:lnTo>
                <a:pt x="3334102" y="467638"/>
              </a:lnTo>
              <a:lnTo>
                <a:pt x="3334102" y="935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54F7-0E2D-4370-92BD-D4529990FFA8}">
      <dsp:nvSpPr>
        <dsp:cNvPr id="0" name=""/>
        <dsp:cNvSpPr/>
      </dsp:nvSpPr>
      <dsp:spPr>
        <a:xfrm>
          <a:off x="9254059" y="2063183"/>
          <a:ext cx="4514438" cy="1856223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Ωριμότητα Πράξης</a:t>
          </a: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</dsp:txBody>
      <dsp:txXfrm>
        <a:off x="9308426" y="2117550"/>
        <a:ext cx="4405704" cy="1747489"/>
      </dsp:txXfrm>
    </dsp:sp>
    <dsp:sp modelId="{3E44CD06-7C21-45B8-A0B1-43CD20B65593}">
      <dsp:nvSpPr>
        <dsp:cNvPr id="0" name=""/>
        <dsp:cNvSpPr/>
      </dsp:nvSpPr>
      <dsp:spPr>
        <a:xfrm>
          <a:off x="8008591" y="3919406"/>
          <a:ext cx="3502687" cy="827411"/>
        </a:xfrm>
        <a:custGeom>
          <a:avLst/>
          <a:gdLst/>
          <a:ahLst/>
          <a:cxnLst/>
          <a:rect l="0" t="0" r="0" b="0"/>
          <a:pathLst>
            <a:path>
              <a:moveTo>
                <a:pt x="3502687" y="0"/>
              </a:moveTo>
              <a:lnTo>
                <a:pt x="3502687" y="413705"/>
              </a:lnTo>
              <a:lnTo>
                <a:pt x="0" y="413705"/>
              </a:lnTo>
              <a:lnTo>
                <a:pt x="0" y="827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81980-82DA-42D2-84CB-6753B4ABEEF5}">
      <dsp:nvSpPr>
        <dsp:cNvPr id="0" name=""/>
        <dsp:cNvSpPr/>
      </dsp:nvSpPr>
      <dsp:spPr>
        <a:xfrm>
          <a:off x="5648922" y="4746818"/>
          <a:ext cx="4719337" cy="2068520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Δ1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Στάδιο εξέλιξης των απαιτούμενων ενεργειών ωρίμανσης της πράξης</a:t>
          </a:r>
        </a:p>
      </dsp:txBody>
      <dsp:txXfrm>
        <a:off x="5709507" y="4807403"/>
        <a:ext cx="4598167" cy="1947350"/>
      </dsp:txXfrm>
    </dsp:sp>
    <dsp:sp modelId="{0ECBE915-B80E-48C3-ACC6-FC0BAD1E3239}">
      <dsp:nvSpPr>
        <dsp:cNvPr id="0" name=""/>
        <dsp:cNvSpPr/>
      </dsp:nvSpPr>
      <dsp:spPr>
        <a:xfrm>
          <a:off x="7962871" y="6815338"/>
          <a:ext cx="91440" cy="641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931"/>
              </a:lnTo>
              <a:lnTo>
                <a:pt x="60142" y="320931"/>
              </a:lnTo>
              <a:lnTo>
                <a:pt x="60142" y="6418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F4815-6360-4BC7-BF5D-2D6606FAE53D}">
      <dsp:nvSpPr>
        <dsp:cNvPr id="0" name=""/>
        <dsp:cNvSpPr/>
      </dsp:nvSpPr>
      <dsp:spPr>
        <a:xfrm>
          <a:off x="5335810" y="7457202"/>
          <a:ext cx="5374408" cy="35319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6213" lvl="0" indent="-176213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Ωριμότητα με βάση την εξέλιξη των απαιτούμενων μελετών</a:t>
          </a:r>
        </a:p>
        <a:p>
          <a:pPr marL="0"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Ανά </a:t>
          </a:r>
          <a:r>
            <a:rPr lang="el-GR" sz="2200" b="1" kern="1200" dirty="0" err="1">
              <a:solidFill>
                <a:srgbClr val="0D4F8C"/>
              </a:solidFill>
              <a:latin typeface="Trebuchet MS" panose="020B0603020202020204" pitchFamily="34" charset="0"/>
            </a:rPr>
            <a:t>υποέργο</a:t>
          </a:r>
          <a:endParaRPr lang="el-GR" sz="2200" b="1" kern="1200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176213" lvl="0" indent="-176213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Για πολλαπλά υποέργα: υποέργα αθροιστικού Π/Υ &gt; 60% </a:t>
          </a: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</a:t>
          </a: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 ώριμα</a:t>
          </a:r>
        </a:p>
        <a:p>
          <a:pPr marL="176213" lvl="0" indent="-176213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Πίνακας Δ1 και σε συνδυασμό με τα χρονοδιαγράμματα των </a:t>
          </a:r>
          <a:r>
            <a:rPr lang="el-GR" sz="2200" b="1" kern="1200" dirty="0" err="1">
              <a:solidFill>
                <a:srgbClr val="0D4F8C"/>
              </a:solidFill>
              <a:latin typeface="Trebuchet MS" panose="020B0603020202020204" pitchFamily="34" charset="0"/>
            </a:rPr>
            <a:t>υποέργων</a:t>
          </a:r>
          <a:endParaRPr lang="el-GR" sz="2200" b="1" kern="1200" dirty="0">
            <a:solidFill>
              <a:srgbClr val="0D4F8C"/>
            </a:solidFill>
            <a:latin typeface="Trebuchet MS" panose="020B0603020202020204" pitchFamily="34" charset="0"/>
          </a:endParaRPr>
        </a:p>
      </dsp:txBody>
      <dsp:txXfrm>
        <a:off x="5439257" y="7560649"/>
        <a:ext cx="5167514" cy="3325035"/>
      </dsp:txXfrm>
    </dsp:sp>
    <dsp:sp modelId="{E80A63B1-4BBE-4A65-85F2-CED2B61391D0}">
      <dsp:nvSpPr>
        <dsp:cNvPr id="0" name=""/>
        <dsp:cNvSpPr/>
      </dsp:nvSpPr>
      <dsp:spPr>
        <a:xfrm>
          <a:off x="11511278" y="3919406"/>
          <a:ext cx="3611443" cy="826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241"/>
              </a:lnTo>
              <a:lnTo>
                <a:pt x="3611443" y="413241"/>
              </a:lnTo>
              <a:lnTo>
                <a:pt x="3611443" y="826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C3D92-72E9-4F71-ABE4-C7872780C0B6}">
      <dsp:nvSpPr>
        <dsp:cNvPr id="0" name=""/>
        <dsp:cNvSpPr/>
      </dsp:nvSpPr>
      <dsp:spPr>
        <a:xfrm>
          <a:off x="12807073" y="4745890"/>
          <a:ext cx="4631296" cy="2132671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Δ2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Βαθμός προόδου διοικητικών ή άλλων ενεργειών</a:t>
          </a:r>
        </a:p>
      </dsp:txBody>
      <dsp:txXfrm>
        <a:off x="12869537" y="4808354"/>
        <a:ext cx="4506368" cy="2007743"/>
      </dsp:txXfrm>
    </dsp:sp>
    <dsp:sp modelId="{88A9FEBF-4E8B-49DB-99CC-813046DCA405}">
      <dsp:nvSpPr>
        <dsp:cNvPr id="0" name=""/>
        <dsp:cNvSpPr/>
      </dsp:nvSpPr>
      <dsp:spPr>
        <a:xfrm>
          <a:off x="15077002" y="6878561"/>
          <a:ext cx="91440" cy="609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73"/>
              </a:lnTo>
              <a:lnTo>
                <a:pt x="48058" y="304773"/>
              </a:lnTo>
              <a:lnTo>
                <a:pt x="48058" y="6095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0BD70-646B-4F6F-AE2E-92538C42D340}">
      <dsp:nvSpPr>
        <dsp:cNvPr id="0" name=""/>
        <dsp:cNvSpPr/>
      </dsp:nvSpPr>
      <dsp:spPr>
        <a:xfrm>
          <a:off x="12407410" y="7488108"/>
          <a:ext cx="5435301" cy="348496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6213" lvl="0" indent="-176213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Πρόοδος διοικητικών ή άλλων ενεργειών</a:t>
          </a:r>
        </a:p>
        <a:p>
          <a:pPr marL="176213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π.χ. διαδικασία απόκτησης γης, </a:t>
          </a:r>
        </a:p>
        <a:p>
          <a:pPr marL="633413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εγκρίσεις από συμβούλια, </a:t>
          </a:r>
        </a:p>
        <a:p>
          <a:pPr marL="633413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περιβαλλοντικές </a:t>
          </a:r>
          <a:r>
            <a:rPr lang="el-GR" sz="2200" b="1" kern="1200" dirty="0" err="1">
              <a:solidFill>
                <a:srgbClr val="0D4F8C"/>
              </a:solidFill>
              <a:latin typeface="Trebuchet MS" panose="020B0603020202020204" pitchFamily="34" charset="0"/>
            </a:rPr>
            <a:t>αδειοδοτήσεις</a:t>
          </a: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, </a:t>
          </a:r>
        </a:p>
        <a:p>
          <a:pPr marL="633413" lvl="0" indent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οικοδομικές άδειες </a:t>
          </a:r>
        </a:p>
        <a:p>
          <a:pPr marL="176213" lvl="0" indent="-176213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Πίνακας Δ2, σε περίπτωση δημοσίων έργων</a:t>
          </a:r>
        </a:p>
      </dsp:txBody>
      <dsp:txXfrm>
        <a:off x="12509481" y="7590179"/>
        <a:ext cx="5231159" cy="32808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7559A-2757-4C93-A374-7B45491DBA14}">
      <dsp:nvSpPr>
        <dsp:cNvPr id="0" name=""/>
        <dsp:cNvSpPr/>
      </dsp:nvSpPr>
      <dsp:spPr>
        <a:xfrm>
          <a:off x="15150446" y="5042575"/>
          <a:ext cx="586516" cy="4521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1519"/>
              </a:lnTo>
              <a:lnTo>
                <a:pt x="586516" y="45215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3A097-DFFB-4172-94CB-4C5B28F1F794}">
      <dsp:nvSpPr>
        <dsp:cNvPr id="0" name=""/>
        <dsp:cNvSpPr/>
      </dsp:nvSpPr>
      <dsp:spPr>
        <a:xfrm>
          <a:off x="15150446" y="5042575"/>
          <a:ext cx="587711" cy="1777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7691"/>
              </a:lnTo>
              <a:lnTo>
                <a:pt x="587711" y="17776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155C3-9980-44BC-A4CE-A1F4FE84760D}">
      <dsp:nvSpPr>
        <dsp:cNvPr id="0" name=""/>
        <dsp:cNvSpPr/>
      </dsp:nvSpPr>
      <dsp:spPr>
        <a:xfrm>
          <a:off x="8940606" y="1002907"/>
          <a:ext cx="7773883" cy="832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606"/>
              </a:lnTo>
              <a:lnTo>
                <a:pt x="7773883" y="426606"/>
              </a:lnTo>
              <a:lnTo>
                <a:pt x="7773883" y="8323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65F93-C39A-4DF2-8CDF-A6BB657F9EAE}">
      <dsp:nvSpPr>
        <dsp:cNvPr id="0" name=""/>
        <dsp:cNvSpPr/>
      </dsp:nvSpPr>
      <dsp:spPr>
        <a:xfrm>
          <a:off x="10364506" y="5042575"/>
          <a:ext cx="597228" cy="4521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1519"/>
              </a:lnTo>
              <a:lnTo>
                <a:pt x="597228" y="45215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0203C-DB61-415D-AFBC-412563621A2C}">
      <dsp:nvSpPr>
        <dsp:cNvPr id="0" name=""/>
        <dsp:cNvSpPr/>
      </dsp:nvSpPr>
      <dsp:spPr>
        <a:xfrm>
          <a:off x="10364506" y="5042575"/>
          <a:ext cx="597228" cy="1777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7691"/>
              </a:lnTo>
              <a:lnTo>
                <a:pt x="597228" y="17776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D73A7-89D6-43C4-A8D6-8AA16E31D955}">
      <dsp:nvSpPr>
        <dsp:cNvPr id="0" name=""/>
        <dsp:cNvSpPr/>
      </dsp:nvSpPr>
      <dsp:spPr>
        <a:xfrm>
          <a:off x="8940606" y="1002907"/>
          <a:ext cx="3016510" cy="832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606"/>
              </a:lnTo>
              <a:lnTo>
                <a:pt x="3016510" y="426606"/>
              </a:lnTo>
              <a:lnTo>
                <a:pt x="3016510" y="8323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F7335-FBCD-46AC-ACFE-F86BE3813302}">
      <dsp:nvSpPr>
        <dsp:cNvPr id="0" name=""/>
        <dsp:cNvSpPr/>
      </dsp:nvSpPr>
      <dsp:spPr>
        <a:xfrm>
          <a:off x="5384060" y="5086245"/>
          <a:ext cx="628456" cy="4521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1519"/>
              </a:lnTo>
              <a:lnTo>
                <a:pt x="628456" y="45215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E1661-9F85-4811-BBA0-92DB52AA2F86}">
      <dsp:nvSpPr>
        <dsp:cNvPr id="0" name=""/>
        <dsp:cNvSpPr/>
      </dsp:nvSpPr>
      <dsp:spPr>
        <a:xfrm>
          <a:off x="5384060" y="5086245"/>
          <a:ext cx="628456" cy="1777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7691"/>
              </a:lnTo>
              <a:lnTo>
                <a:pt x="628456" y="17776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EF4E5-D962-4EAE-8AFB-114B1C7FA9D6}">
      <dsp:nvSpPr>
        <dsp:cNvPr id="0" name=""/>
        <dsp:cNvSpPr/>
      </dsp:nvSpPr>
      <dsp:spPr>
        <a:xfrm>
          <a:off x="7059943" y="1002907"/>
          <a:ext cx="1880662" cy="832384"/>
        </a:xfrm>
        <a:custGeom>
          <a:avLst/>
          <a:gdLst/>
          <a:ahLst/>
          <a:cxnLst/>
          <a:rect l="0" t="0" r="0" b="0"/>
          <a:pathLst>
            <a:path>
              <a:moveTo>
                <a:pt x="1880662" y="0"/>
              </a:moveTo>
              <a:lnTo>
                <a:pt x="1880662" y="426606"/>
              </a:lnTo>
              <a:lnTo>
                <a:pt x="0" y="426606"/>
              </a:lnTo>
              <a:lnTo>
                <a:pt x="0" y="8323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C520D-A637-4503-A1E8-9FFF66254492}">
      <dsp:nvSpPr>
        <dsp:cNvPr id="0" name=""/>
        <dsp:cNvSpPr/>
      </dsp:nvSpPr>
      <dsp:spPr>
        <a:xfrm>
          <a:off x="416428" y="5095810"/>
          <a:ext cx="622850" cy="1777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7691"/>
              </a:lnTo>
              <a:lnTo>
                <a:pt x="622850" y="17776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DFDB9-E9CB-47A2-99C2-81061F13AF20}">
      <dsp:nvSpPr>
        <dsp:cNvPr id="0" name=""/>
        <dsp:cNvSpPr/>
      </dsp:nvSpPr>
      <dsp:spPr>
        <a:xfrm>
          <a:off x="2077364" y="1002907"/>
          <a:ext cx="6863241" cy="832384"/>
        </a:xfrm>
        <a:custGeom>
          <a:avLst/>
          <a:gdLst/>
          <a:ahLst/>
          <a:cxnLst/>
          <a:rect l="0" t="0" r="0" b="0"/>
          <a:pathLst>
            <a:path>
              <a:moveTo>
                <a:pt x="6863241" y="0"/>
              </a:moveTo>
              <a:lnTo>
                <a:pt x="6863241" y="426606"/>
              </a:lnTo>
              <a:lnTo>
                <a:pt x="0" y="426606"/>
              </a:lnTo>
              <a:lnTo>
                <a:pt x="0" y="8323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B6DA0-2485-40F3-A84E-CFB6A021AE44}">
      <dsp:nvSpPr>
        <dsp:cNvPr id="0" name=""/>
        <dsp:cNvSpPr/>
      </dsp:nvSpPr>
      <dsp:spPr>
        <a:xfrm>
          <a:off x="4585977" y="0"/>
          <a:ext cx="8709258" cy="1002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latin typeface="Trebuchet MS" panose="020B0603020202020204" pitchFamily="34" charset="0"/>
            </a:rPr>
            <a:t>Φύλλο Αξιολόγησης Πράξεων</a:t>
          </a:r>
        </a:p>
      </dsp:txBody>
      <dsp:txXfrm>
        <a:off x="4585977" y="0"/>
        <a:ext cx="8709258" cy="1002907"/>
      </dsp:txXfrm>
    </dsp:sp>
    <dsp:sp modelId="{BF9FD175-EB6C-47A0-B45D-42CE7858F497}">
      <dsp:nvSpPr>
        <dsp:cNvPr id="0" name=""/>
        <dsp:cNvSpPr/>
      </dsp:nvSpPr>
      <dsp:spPr>
        <a:xfrm>
          <a:off x="1194" y="1835291"/>
          <a:ext cx="4152339" cy="3260518"/>
        </a:xfrm>
        <a:prstGeom prst="round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  <a:ea typeface="+mn-ea"/>
            <a:cs typeface="+mn-cs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Εμπλεκόμενοι φορείς και πληρότητα περιεχομένου της πρότασης</a:t>
          </a:r>
        </a:p>
      </dsp:txBody>
      <dsp:txXfrm>
        <a:off x="160359" y="1994456"/>
        <a:ext cx="3834009" cy="2942188"/>
      </dsp:txXfrm>
    </dsp:sp>
    <dsp:sp modelId="{0761D682-3B63-465B-A80E-24EDD0F0EB5E}">
      <dsp:nvSpPr>
        <dsp:cNvPr id="0" name=""/>
        <dsp:cNvSpPr/>
      </dsp:nvSpPr>
      <dsp:spPr>
        <a:xfrm>
          <a:off x="1039279" y="5907364"/>
          <a:ext cx="3864546" cy="1932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Πίνακας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Ετήσια Κατανομή Δαπανών ανά </a:t>
          </a:r>
          <a:r>
            <a:rPr lang="el-GR" sz="2400" b="1" kern="1200" dirty="0" err="1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Υποέργο</a:t>
          </a:r>
          <a:endParaRPr lang="el-GR" sz="2400" b="1" kern="1200" dirty="0">
            <a:solidFill>
              <a:prstClr val="white"/>
            </a:solidFill>
            <a:latin typeface="Trebuchet MS" panose="020B0603020202020204" pitchFamily="34" charset="0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FFFF00"/>
              </a:solidFill>
              <a:latin typeface="Trebuchet MS" panose="020B0603020202020204" pitchFamily="34" charset="0"/>
            </a:rPr>
            <a:t>(Κριτήριο Α4)</a:t>
          </a:r>
          <a:endParaRPr lang="el-GR" sz="2400" kern="1200" dirty="0">
            <a:solidFill>
              <a:prstClr val="white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1039279" y="5907364"/>
        <a:ext cx="3864546" cy="1932273"/>
      </dsp:txXfrm>
    </dsp:sp>
    <dsp:sp modelId="{302744F5-ED27-489B-BF6E-5E222027A373}">
      <dsp:nvSpPr>
        <dsp:cNvPr id="0" name=""/>
        <dsp:cNvSpPr/>
      </dsp:nvSpPr>
      <dsp:spPr>
        <a:xfrm>
          <a:off x="4965089" y="1835291"/>
          <a:ext cx="4189709" cy="3250953"/>
        </a:xfrm>
        <a:prstGeom prst="round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και ενσωμάτωση οριζόντιων πολιτικών</a:t>
          </a:r>
        </a:p>
      </dsp:txBody>
      <dsp:txXfrm>
        <a:off x="5123787" y="1993989"/>
        <a:ext cx="3872313" cy="2933557"/>
      </dsp:txXfrm>
    </dsp:sp>
    <dsp:sp modelId="{3E7219DA-4EC9-4B27-B753-E2ACBBDA4A34}">
      <dsp:nvSpPr>
        <dsp:cNvPr id="0" name=""/>
        <dsp:cNvSpPr/>
      </dsp:nvSpPr>
      <dsp:spPr>
        <a:xfrm>
          <a:off x="6012516" y="5897800"/>
          <a:ext cx="3864546" cy="1932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latin typeface="Trebuchet MS" panose="020B0603020202020204" pitchFamily="34" charset="0"/>
            </a:rPr>
            <a:t>Πίνακας Β3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l-GR" sz="2400" b="1" kern="1200" dirty="0">
              <a:latin typeface="Trebuchet MS" panose="020B0603020202020204" pitchFamily="34" charset="0"/>
            </a:rPr>
            <a:t>Έλεγχος συμβατότητας της Πράξης με τη ΣΜΠΕ του Προγράμματος 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solidFill>
                <a:srgbClr val="FFFF00"/>
              </a:solidFill>
              <a:latin typeface="Trebuchet MS" panose="020B0603020202020204" pitchFamily="34" charset="0"/>
            </a:rPr>
            <a:t>(Κριτήριο Β3)</a:t>
          </a:r>
        </a:p>
      </dsp:txBody>
      <dsp:txXfrm>
        <a:off x="6012516" y="5897800"/>
        <a:ext cx="3864546" cy="1932273"/>
      </dsp:txXfrm>
    </dsp:sp>
    <dsp:sp modelId="{FF1CD222-85A9-49B2-8234-41C732DC0CB5}">
      <dsp:nvSpPr>
        <dsp:cNvPr id="0" name=""/>
        <dsp:cNvSpPr/>
      </dsp:nvSpPr>
      <dsp:spPr>
        <a:xfrm>
          <a:off x="6012516" y="8641628"/>
          <a:ext cx="3864546" cy="1932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latin typeface="Trebuchet MS" panose="020B0603020202020204" pitchFamily="34" charset="0"/>
            </a:rPr>
            <a:t>Έκθεση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l-GR" sz="2400" b="1" kern="1200" dirty="0">
              <a:latin typeface="Trebuchet MS" panose="020B0603020202020204" pitchFamily="34" charset="0"/>
            </a:rPr>
            <a:t>Εξασφάλισης της Προσβασιμότητας </a:t>
          </a:r>
          <a:r>
            <a:rPr lang="el-GR" sz="2400" b="1" kern="1200" dirty="0" err="1">
              <a:latin typeface="Trebuchet MS" panose="020B0603020202020204" pitchFamily="34" charset="0"/>
            </a:rPr>
            <a:t>ΑμεΑ</a:t>
          </a:r>
          <a:endParaRPr lang="el-GR" sz="2400" b="1" kern="1200" dirty="0">
            <a:latin typeface="Trebuchet MS" panose="020B060302020202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solidFill>
                <a:srgbClr val="FFFF00"/>
              </a:solidFill>
              <a:latin typeface="Trebuchet MS" panose="020B0603020202020204" pitchFamily="34" charset="0"/>
            </a:rPr>
            <a:t>(Κριτήριο Β8)</a:t>
          </a:r>
          <a:endParaRPr lang="el-GR" sz="2400" kern="1200" dirty="0">
            <a:latin typeface="Trebuchet MS" panose="020B0603020202020204" pitchFamily="34" charset="0"/>
          </a:endParaRPr>
        </a:p>
      </dsp:txBody>
      <dsp:txXfrm>
        <a:off x="6012516" y="8641628"/>
        <a:ext cx="3864546" cy="1932273"/>
      </dsp:txXfrm>
    </dsp:sp>
    <dsp:sp modelId="{E1F0B955-299D-4996-AB30-06747F6CDBDA}">
      <dsp:nvSpPr>
        <dsp:cNvPr id="0" name=""/>
        <dsp:cNvSpPr/>
      </dsp:nvSpPr>
      <dsp:spPr>
        <a:xfrm>
          <a:off x="9966353" y="1835291"/>
          <a:ext cx="3981526" cy="3207283"/>
        </a:xfrm>
        <a:prstGeom prst="round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Σκοπιμότητα Πράξης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</dsp:txBody>
      <dsp:txXfrm>
        <a:off x="10122920" y="1991858"/>
        <a:ext cx="3668392" cy="2894149"/>
      </dsp:txXfrm>
    </dsp:sp>
    <dsp:sp modelId="{56346F82-4BD5-4FF7-AAA7-5220C958D3CA}">
      <dsp:nvSpPr>
        <dsp:cNvPr id="0" name=""/>
        <dsp:cNvSpPr/>
      </dsp:nvSpPr>
      <dsp:spPr>
        <a:xfrm>
          <a:off x="10961735" y="5854130"/>
          <a:ext cx="3864546" cy="1932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400" b="1" kern="1200" dirty="0">
              <a:latin typeface="Trebuchet MS" panose="020B0603020202020204" pitchFamily="34" charset="0"/>
            </a:rPr>
            <a:t>Μελέτη Σκοπιμότητας ή Έκθεσης Τεκμηρίωσης αναγκαιότητας υλοποίησης της Πράξης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1200" kern="1200" dirty="0">
              <a:latin typeface="Trebuchet MS" panose="020B0603020202020204" pitchFamily="34" charset="0"/>
            </a:rPr>
            <a:t> </a:t>
          </a:r>
          <a:r>
            <a:rPr lang="el-GR" sz="2400" b="1" kern="1200" dirty="0">
              <a:solidFill>
                <a:srgbClr val="FFFF00"/>
              </a:solidFill>
              <a:latin typeface="Trebuchet MS" panose="020B0603020202020204" pitchFamily="34" charset="0"/>
              <a:ea typeface="+mn-ea"/>
              <a:cs typeface="+mn-cs"/>
            </a:rPr>
            <a:t>(Κριτήριο Γ1)</a:t>
          </a:r>
        </a:p>
      </dsp:txBody>
      <dsp:txXfrm>
        <a:off x="10961735" y="5854130"/>
        <a:ext cx="3864546" cy="1932273"/>
      </dsp:txXfrm>
    </dsp:sp>
    <dsp:sp modelId="{9B320AEB-C153-4A45-A312-9E28091CA5DE}">
      <dsp:nvSpPr>
        <dsp:cNvPr id="0" name=""/>
        <dsp:cNvSpPr/>
      </dsp:nvSpPr>
      <dsp:spPr>
        <a:xfrm>
          <a:off x="10961735" y="8597958"/>
          <a:ext cx="3864546" cy="1932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l-GR" sz="2400" b="1" kern="1200" dirty="0">
              <a:latin typeface="Trebuchet MS" panose="020B0603020202020204" pitchFamily="34" charset="0"/>
            </a:rPr>
            <a:t>Βεβαίωση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l-GR" sz="2400" b="1" kern="1200" dirty="0">
              <a:latin typeface="Trebuchet MS" panose="020B0603020202020204" pitchFamily="34" charset="0"/>
            </a:rPr>
            <a:t>Ανάληψης Λειτουργίας και Συντήρησης του Έργου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l-GR" sz="2400" b="1" kern="1200" dirty="0">
              <a:solidFill>
                <a:srgbClr val="FFFF00"/>
              </a:solidFill>
              <a:latin typeface="Trebuchet MS" panose="020B0603020202020204" pitchFamily="34" charset="0"/>
            </a:rPr>
            <a:t>(Κριτήριο Γ4)</a:t>
          </a:r>
        </a:p>
      </dsp:txBody>
      <dsp:txXfrm>
        <a:off x="10961735" y="8597958"/>
        <a:ext cx="3864546" cy="1932273"/>
      </dsp:txXfrm>
    </dsp:sp>
    <dsp:sp modelId="{E826D238-EC92-40DB-B74E-1407656C823A}">
      <dsp:nvSpPr>
        <dsp:cNvPr id="0" name=""/>
        <dsp:cNvSpPr/>
      </dsp:nvSpPr>
      <dsp:spPr>
        <a:xfrm>
          <a:off x="14759435" y="1835291"/>
          <a:ext cx="3910109" cy="3207283"/>
        </a:xfrm>
        <a:prstGeom prst="round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Ωριμότητα Πράξης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</dsp:txBody>
      <dsp:txXfrm>
        <a:off x="14916002" y="1991858"/>
        <a:ext cx="3596975" cy="2894149"/>
      </dsp:txXfrm>
    </dsp:sp>
    <dsp:sp modelId="{A230C467-122A-41B9-A2C4-C796BB9C0EE9}">
      <dsp:nvSpPr>
        <dsp:cNvPr id="0" name=""/>
        <dsp:cNvSpPr/>
      </dsp:nvSpPr>
      <dsp:spPr>
        <a:xfrm>
          <a:off x="15738157" y="5854130"/>
          <a:ext cx="3864546" cy="1932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Trebuchet MS" panose="020B0603020202020204" pitchFamily="34" charset="0"/>
            </a:rPr>
            <a:t>Πίνακας Δ1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Trebuchet MS" panose="020B0603020202020204" pitchFamily="34" charset="0"/>
            </a:rPr>
            <a:t>Απαιτούμενες Ενέργειες Ωρίμανσης Πράξης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FFFF00"/>
              </a:solidFill>
              <a:latin typeface="Trebuchet MS" panose="020B0603020202020204" pitchFamily="34" charset="0"/>
            </a:rPr>
            <a:t>(Κριτήριο Δ1)</a:t>
          </a:r>
          <a:endParaRPr lang="el-GR" sz="2400" b="1" kern="1200" dirty="0"/>
        </a:p>
      </dsp:txBody>
      <dsp:txXfrm>
        <a:off x="15738157" y="5854130"/>
        <a:ext cx="3864546" cy="1932273"/>
      </dsp:txXfrm>
    </dsp:sp>
    <dsp:sp modelId="{30C10869-0D2F-4456-ADC0-7BA956E12221}">
      <dsp:nvSpPr>
        <dsp:cNvPr id="0" name=""/>
        <dsp:cNvSpPr/>
      </dsp:nvSpPr>
      <dsp:spPr>
        <a:xfrm>
          <a:off x="15736962" y="8597958"/>
          <a:ext cx="3864546" cy="1932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Trebuchet MS" panose="020B0603020202020204" pitchFamily="34" charset="0"/>
            </a:rPr>
            <a:t>Πίνακας Δ2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Trebuchet MS" panose="020B0603020202020204" pitchFamily="34" charset="0"/>
            </a:rPr>
            <a:t> Πρόοδος Διοικητικών ή άλλων Ενεργειών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FFFF00"/>
              </a:solidFill>
              <a:latin typeface="Trebuchet MS" panose="020B0603020202020204" pitchFamily="34" charset="0"/>
            </a:rPr>
            <a:t>(Κριτήριο Δ2)</a:t>
          </a:r>
          <a:endParaRPr lang="el-GR" sz="2400" kern="1200" dirty="0"/>
        </a:p>
      </dsp:txBody>
      <dsp:txXfrm>
        <a:off x="15736962" y="8597958"/>
        <a:ext cx="3864546" cy="19322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79824-999C-44F1-A816-31E2C24264E6}">
      <dsp:nvSpPr>
        <dsp:cNvPr id="0" name=""/>
        <dsp:cNvSpPr/>
      </dsp:nvSpPr>
      <dsp:spPr>
        <a:xfrm>
          <a:off x="2247936" y="2852084"/>
          <a:ext cx="3788419" cy="288774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3429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 dirty="0">
              <a:solidFill>
                <a:schemeClr val="accent6"/>
              </a:solidFill>
            </a:rPr>
            <a:t>Εκπλήρωση Κριτηρίων Πληρότητας</a:t>
          </a:r>
          <a:endParaRPr lang="en-US" sz="2700" b="1" kern="1200" dirty="0">
            <a:solidFill>
              <a:schemeClr val="accent6"/>
            </a:solidFill>
          </a:endParaRPr>
        </a:p>
      </dsp:txBody>
      <dsp:txXfrm>
        <a:off x="3195041" y="3285245"/>
        <a:ext cx="1846854" cy="2021418"/>
      </dsp:txXfrm>
    </dsp:sp>
    <dsp:sp modelId="{A5DC80C4-8629-45B2-A3B3-447AC5BEF2EC}">
      <dsp:nvSpPr>
        <dsp:cNvPr id="0" name=""/>
        <dsp:cNvSpPr/>
      </dsp:nvSpPr>
      <dsp:spPr>
        <a:xfrm>
          <a:off x="4399" y="2748514"/>
          <a:ext cx="3053601" cy="309488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kern="1200" dirty="0">
              <a:solidFill>
                <a:srgbClr val="FFFF00"/>
              </a:solidFill>
              <a:latin typeface="Trebuchet MS" panose="020B0603020202020204" pitchFamily="34" charset="0"/>
            </a:rPr>
            <a:t>ΣΤΑΔΙΟ Α</a:t>
          </a:r>
          <a:endParaRPr lang="en-US" sz="2000" b="1" kern="1200" dirty="0">
            <a:solidFill>
              <a:srgbClr val="FFFF00"/>
            </a:solidFill>
            <a:latin typeface="Trebuchet MS" panose="020B0603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kern="1200" dirty="0">
              <a:solidFill>
                <a:schemeClr val="bg1"/>
              </a:solidFill>
              <a:latin typeface="Trebuchet MS" panose="020B0603020202020204" pitchFamily="34" charset="0"/>
            </a:rPr>
            <a:t>ΕΛΕΓΧΟΣ ΠΛΗΡΟΤΗΤΑΣ ΚΑΙ ΕΠΙΛΕΞΙΜΟΤΗΤΑΣ ΠΡΟΤΑΣΗΣ</a:t>
          </a:r>
        </a:p>
      </dsp:txBody>
      <dsp:txXfrm>
        <a:off x="451589" y="3201749"/>
        <a:ext cx="2159221" cy="2188410"/>
      </dsp:txXfrm>
    </dsp:sp>
    <dsp:sp modelId="{A4142C94-E533-4090-ACAF-C886B3A32F4D}">
      <dsp:nvSpPr>
        <dsp:cNvPr id="0" name=""/>
        <dsp:cNvSpPr/>
      </dsp:nvSpPr>
      <dsp:spPr>
        <a:xfrm>
          <a:off x="8114798" y="2784430"/>
          <a:ext cx="4199301" cy="3023047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3429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 dirty="0">
              <a:solidFill>
                <a:schemeClr val="accent6"/>
              </a:solidFill>
            </a:rPr>
            <a:t>Θετική  Αξιολόγηση</a:t>
          </a:r>
        </a:p>
      </dsp:txBody>
      <dsp:txXfrm>
        <a:off x="9164623" y="3237887"/>
        <a:ext cx="2091410" cy="2116133"/>
      </dsp:txXfrm>
    </dsp:sp>
    <dsp:sp modelId="{E8441C35-2D7B-4A56-8509-55250DC3BBC3}">
      <dsp:nvSpPr>
        <dsp:cNvPr id="0" name=""/>
        <dsp:cNvSpPr/>
      </dsp:nvSpPr>
      <dsp:spPr>
        <a:xfrm>
          <a:off x="5983954" y="2801267"/>
          <a:ext cx="3100452" cy="2989374"/>
        </a:xfrm>
        <a:prstGeom prst="ellipse">
          <a:avLst/>
        </a:prstGeom>
        <a:solidFill>
          <a:srgbClr val="99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FFFF00"/>
              </a:solidFill>
              <a:latin typeface="Trebuchet MS" panose="020B0603020202020204" pitchFamily="34" charset="0"/>
            </a:rPr>
            <a:t>ΣΤΑΔΙΟ Β</a:t>
          </a:r>
          <a:endParaRPr lang="en-US" sz="2000" b="1" kern="1200" dirty="0">
            <a:solidFill>
              <a:srgbClr val="FFFF00"/>
            </a:solidFill>
            <a:latin typeface="Trebuchet MS" panose="020B0603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  <a:latin typeface="Trebuchet MS" panose="020B0603020202020204" pitchFamily="34" charset="0"/>
            </a:rPr>
            <a:t>ΑΞΙΟΛΟΓΗΣΗ ΠΡΟΤΑΣΕΩΝ ΑΝΑ ΚΡΙΤΗΡΙΟ / ΟΜΑΔΑ ΚΡΙΤΗΡΙΩΝ </a:t>
          </a:r>
        </a:p>
      </dsp:txBody>
      <dsp:txXfrm>
        <a:off x="6438005" y="3239051"/>
        <a:ext cx="2192350" cy="2113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64FFF-702A-4AF9-85EC-3B077069E9D1}">
      <dsp:nvSpPr>
        <dsp:cNvPr id="0" name=""/>
        <dsp:cNvSpPr/>
      </dsp:nvSpPr>
      <dsp:spPr>
        <a:xfrm>
          <a:off x="416303" y="691632"/>
          <a:ext cx="13132016" cy="552704"/>
        </a:xfrm>
        <a:prstGeom prst="rect">
          <a:avLst/>
        </a:prstGeom>
        <a:solidFill>
          <a:srgbClr val="7EC352">
            <a:alpha val="90000"/>
          </a:srgbClr>
        </a:solidFill>
        <a:ln w="38100">
          <a:solidFill>
            <a:srgbClr val="00BFE9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7C3F7-E4A9-4F5A-918C-907461690F48}">
      <dsp:nvSpPr>
        <dsp:cNvPr id="0" name=""/>
        <dsp:cNvSpPr/>
      </dsp:nvSpPr>
      <dsp:spPr>
        <a:xfrm>
          <a:off x="655028" y="70772"/>
          <a:ext cx="13061500" cy="1014369"/>
        </a:xfrm>
        <a:prstGeom prst="roundRect">
          <a:avLst/>
        </a:prstGeom>
        <a:solidFill>
          <a:srgbClr val="E1F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23" tIns="0" rIns="36292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3600" b="1" kern="1200" dirty="0">
              <a:solidFill>
                <a:srgbClr val="0D4F8C"/>
              </a:solidFill>
              <a:latin typeface="Trebuchet MS" panose="020B0603020202020204" pitchFamily="34" charset="0"/>
            </a:rPr>
            <a:t>ΕΡΓΑ ΜΕΤΡΟ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</a:rPr>
            <a:t>(Νέες Γραμμές/Επεκτάσεις &amp; </a:t>
          </a: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Τροχαίο Υλικό) </a:t>
          </a:r>
        </a:p>
      </dsp:txBody>
      <dsp:txXfrm>
        <a:off x="704545" y="120289"/>
        <a:ext cx="12962466" cy="915335"/>
      </dsp:txXfrm>
    </dsp:sp>
    <dsp:sp modelId="{3D4CFC36-A3C4-40DA-8710-7A0995D2B1DB}">
      <dsp:nvSpPr>
        <dsp:cNvPr id="0" name=""/>
        <dsp:cNvSpPr/>
      </dsp:nvSpPr>
      <dsp:spPr>
        <a:xfrm>
          <a:off x="416303" y="1987265"/>
          <a:ext cx="13132016" cy="552704"/>
        </a:xfrm>
        <a:prstGeom prst="rect">
          <a:avLst/>
        </a:prstGeom>
        <a:solidFill>
          <a:srgbClr val="7EC352">
            <a:alpha val="90000"/>
          </a:srgbClr>
        </a:solidFill>
        <a:ln w="38100">
          <a:solidFill>
            <a:srgbClr val="00BFE9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F31A0-5F07-4A3B-9F51-50A38BC91007}">
      <dsp:nvSpPr>
        <dsp:cNvPr id="0" name=""/>
        <dsp:cNvSpPr/>
      </dsp:nvSpPr>
      <dsp:spPr>
        <a:xfrm>
          <a:off x="655028" y="1366405"/>
          <a:ext cx="13061500" cy="1014369"/>
        </a:xfrm>
        <a:prstGeom prst="roundRect">
          <a:avLst/>
        </a:prstGeom>
        <a:solidFill>
          <a:srgbClr val="E1F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23" tIns="0" rIns="36292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rgbClr val="0D4F8C"/>
              </a:solidFill>
              <a:latin typeface="Trebuchet MS" panose="020B0603020202020204" pitchFamily="34" charset="0"/>
            </a:rPr>
            <a:t>ΑΣΤΙΚΕΣ ΜΕΤΑΦΟΡΕΣ</a:t>
          </a:r>
        </a:p>
      </dsp:txBody>
      <dsp:txXfrm>
        <a:off x="704545" y="1415922"/>
        <a:ext cx="12962466" cy="915335"/>
      </dsp:txXfrm>
    </dsp:sp>
    <dsp:sp modelId="{8856424A-6FA1-4692-BE37-B74951292806}">
      <dsp:nvSpPr>
        <dsp:cNvPr id="0" name=""/>
        <dsp:cNvSpPr/>
      </dsp:nvSpPr>
      <dsp:spPr>
        <a:xfrm>
          <a:off x="416303" y="3282898"/>
          <a:ext cx="13132016" cy="552704"/>
        </a:xfrm>
        <a:prstGeom prst="rect">
          <a:avLst/>
        </a:prstGeom>
        <a:solidFill>
          <a:srgbClr val="7EC352">
            <a:alpha val="90000"/>
          </a:srgbClr>
        </a:solidFill>
        <a:ln w="38100">
          <a:solidFill>
            <a:srgbClr val="00BFE9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460DF-00AF-4356-B8CD-A392B10C16B7}">
      <dsp:nvSpPr>
        <dsp:cNvPr id="0" name=""/>
        <dsp:cNvSpPr/>
      </dsp:nvSpPr>
      <dsp:spPr>
        <a:xfrm>
          <a:off x="655028" y="2662038"/>
          <a:ext cx="13061500" cy="1014369"/>
        </a:xfrm>
        <a:prstGeom prst="roundRect">
          <a:avLst/>
        </a:prstGeom>
        <a:solidFill>
          <a:srgbClr val="E1F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23" tIns="0" rIns="36292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ΣΙΔΗΡΟΔΡΟΜΙΚΑ ΕΡΓΑ</a:t>
          </a:r>
        </a:p>
      </dsp:txBody>
      <dsp:txXfrm>
        <a:off x="704545" y="2711555"/>
        <a:ext cx="12962466" cy="915335"/>
      </dsp:txXfrm>
    </dsp:sp>
    <dsp:sp modelId="{C08C7F2F-2F11-457B-80A4-016CEB6684E5}">
      <dsp:nvSpPr>
        <dsp:cNvPr id="0" name=""/>
        <dsp:cNvSpPr/>
      </dsp:nvSpPr>
      <dsp:spPr>
        <a:xfrm>
          <a:off x="416303" y="4578531"/>
          <a:ext cx="13132016" cy="552704"/>
        </a:xfrm>
        <a:prstGeom prst="rect">
          <a:avLst/>
        </a:prstGeom>
        <a:solidFill>
          <a:srgbClr val="7EC352">
            <a:alpha val="90000"/>
          </a:srgbClr>
        </a:solidFill>
        <a:ln w="38100">
          <a:solidFill>
            <a:srgbClr val="00BFE9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89E61-BCEF-4A35-8155-8B0D40D34B4F}">
      <dsp:nvSpPr>
        <dsp:cNvPr id="0" name=""/>
        <dsp:cNvSpPr/>
      </dsp:nvSpPr>
      <dsp:spPr>
        <a:xfrm>
          <a:off x="655028" y="3957672"/>
          <a:ext cx="13061500" cy="1014369"/>
        </a:xfrm>
        <a:prstGeom prst="roundRect">
          <a:avLst/>
        </a:prstGeom>
        <a:solidFill>
          <a:srgbClr val="E1F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23" tIns="0" rIns="36292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ΟΔΙΚΑ ΕΡΓΑ</a:t>
          </a:r>
        </a:p>
      </dsp:txBody>
      <dsp:txXfrm>
        <a:off x="704545" y="4007189"/>
        <a:ext cx="12962466" cy="915335"/>
      </dsp:txXfrm>
    </dsp:sp>
    <dsp:sp modelId="{1C37E736-8819-4D23-BA19-1649FA8BA94B}">
      <dsp:nvSpPr>
        <dsp:cNvPr id="0" name=""/>
        <dsp:cNvSpPr/>
      </dsp:nvSpPr>
      <dsp:spPr>
        <a:xfrm>
          <a:off x="416303" y="5841865"/>
          <a:ext cx="13132016" cy="552704"/>
        </a:xfrm>
        <a:prstGeom prst="rect">
          <a:avLst/>
        </a:prstGeom>
        <a:solidFill>
          <a:srgbClr val="7EC352">
            <a:alpha val="90000"/>
          </a:srgbClr>
        </a:solidFill>
        <a:ln w="38100">
          <a:solidFill>
            <a:srgbClr val="00BFE9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4A5E0-67A2-4E62-84FC-0DD09C4598F8}">
      <dsp:nvSpPr>
        <dsp:cNvPr id="0" name=""/>
        <dsp:cNvSpPr/>
      </dsp:nvSpPr>
      <dsp:spPr>
        <a:xfrm>
          <a:off x="655028" y="5253305"/>
          <a:ext cx="13061500" cy="982069"/>
        </a:xfrm>
        <a:prstGeom prst="roundRect">
          <a:avLst/>
        </a:prstGeom>
        <a:solidFill>
          <a:srgbClr val="E1F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23" tIns="0" rIns="36292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rgbClr val="0D4F8C"/>
              </a:solidFill>
              <a:latin typeface="Trebuchet MS" panose="020B0603020202020204" pitchFamily="34" charset="0"/>
            </a:rPr>
            <a:t>ΕΡΓΑ ΟΔΙΚΗΣ ΑΣΦΑΛΕΙΑΣ</a:t>
          </a:r>
        </a:p>
      </dsp:txBody>
      <dsp:txXfrm>
        <a:off x="702969" y="5301246"/>
        <a:ext cx="12965618" cy="886187"/>
      </dsp:txXfrm>
    </dsp:sp>
    <dsp:sp modelId="{5ADED0F3-40A5-473C-B509-235273E9FA69}">
      <dsp:nvSpPr>
        <dsp:cNvPr id="0" name=""/>
        <dsp:cNvSpPr/>
      </dsp:nvSpPr>
      <dsp:spPr>
        <a:xfrm>
          <a:off x="416303" y="7137498"/>
          <a:ext cx="13132016" cy="552704"/>
        </a:xfrm>
        <a:prstGeom prst="rect">
          <a:avLst/>
        </a:prstGeom>
        <a:solidFill>
          <a:srgbClr val="7EC352">
            <a:alpha val="90000"/>
          </a:srgbClr>
        </a:solidFill>
        <a:ln w="38100">
          <a:solidFill>
            <a:srgbClr val="00BFE9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54D82-1095-442C-BF84-F76626E7BF9F}">
      <dsp:nvSpPr>
        <dsp:cNvPr id="0" name=""/>
        <dsp:cNvSpPr/>
      </dsp:nvSpPr>
      <dsp:spPr>
        <a:xfrm>
          <a:off x="655028" y="6516638"/>
          <a:ext cx="13061500" cy="1014369"/>
        </a:xfrm>
        <a:prstGeom prst="roundRect">
          <a:avLst/>
        </a:prstGeom>
        <a:solidFill>
          <a:srgbClr val="E1F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23" tIns="0" rIns="36292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rgbClr val="0D4F8C"/>
              </a:solidFill>
              <a:latin typeface="Trebuchet MS" panose="020B0603020202020204" pitchFamily="34" charset="0"/>
            </a:rPr>
            <a:t>ΛΙΜΕΝΙΚΑ ΕΡΓΑ</a:t>
          </a:r>
        </a:p>
      </dsp:txBody>
      <dsp:txXfrm>
        <a:off x="704545" y="6566155"/>
        <a:ext cx="12962466" cy="915335"/>
      </dsp:txXfrm>
    </dsp:sp>
    <dsp:sp modelId="{DBB2333F-77A0-4013-8F06-13894D5466EC}">
      <dsp:nvSpPr>
        <dsp:cNvPr id="0" name=""/>
        <dsp:cNvSpPr/>
      </dsp:nvSpPr>
      <dsp:spPr>
        <a:xfrm>
          <a:off x="416303" y="8433131"/>
          <a:ext cx="13132016" cy="552704"/>
        </a:xfrm>
        <a:prstGeom prst="rect">
          <a:avLst/>
        </a:prstGeom>
        <a:solidFill>
          <a:srgbClr val="7EC352">
            <a:alpha val="90000"/>
          </a:srgbClr>
        </a:solidFill>
        <a:ln w="38100">
          <a:solidFill>
            <a:srgbClr val="00BFE9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27704-324F-4325-AD1E-FE249BACE71C}">
      <dsp:nvSpPr>
        <dsp:cNvPr id="0" name=""/>
        <dsp:cNvSpPr/>
      </dsp:nvSpPr>
      <dsp:spPr>
        <a:xfrm>
          <a:off x="655028" y="7812272"/>
          <a:ext cx="13061500" cy="1014369"/>
        </a:xfrm>
        <a:prstGeom prst="roundRect">
          <a:avLst/>
        </a:prstGeom>
        <a:solidFill>
          <a:srgbClr val="E1F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23" tIns="0" rIns="36292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ΣΥΣΤΗΜΑΤΑ ΝΑΥΣΙΠΛΟΪΑΣ / ΑΕΡΟΝΑΥΤΙΛΙΑΣ</a:t>
          </a:r>
        </a:p>
      </dsp:txBody>
      <dsp:txXfrm>
        <a:off x="704545" y="7861789"/>
        <a:ext cx="12962466" cy="915335"/>
      </dsp:txXfrm>
    </dsp:sp>
    <dsp:sp modelId="{08EF4E31-6D80-4280-AEA8-DDB068CB0DF6}">
      <dsp:nvSpPr>
        <dsp:cNvPr id="0" name=""/>
        <dsp:cNvSpPr/>
      </dsp:nvSpPr>
      <dsp:spPr>
        <a:xfrm>
          <a:off x="416303" y="9728764"/>
          <a:ext cx="13132016" cy="552704"/>
        </a:xfrm>
        <a:prstGeom prst="rect">
          <a:avLst/>
        </a:prstGeom>
        <a:solidFill>
          <a:srgbClr val="7EC352">
            <a:alpha val="90000"/>
          </a:srgbClr>
        </a:solidFill>
        <a:ln w="38100">
          <a:solidFill>
            <a:srgbClr val="00BFE9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8D27C-9A6A-4407-92BE-C9AA97C480FD}">
      <dsp:nvSpPr>
        <dsp:cNvPr id="0" name=""/>
        <dsp:cNvSpPr/>
      </dsp:nvSpPr>
      <dsp:spPr>
        <a:xfrm>
          <a:off x="655028" y="9107905"/>
          <a:ext cx="13061500" cy="1014369"/>
        </a:xfrm>
        <a:prstGeom prst="roundRect">
          <a:avLst/>
        </a:prstGeom>
        <a:solidFill>
          <a:srgbClr val="E1F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23" tIns="0" rIns="36292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rgbClr val="0D4F8C"/>
              </a:solidFill>
              <a:latin typeface="Trebuchet MS" panose="020B0603020202020204" pitchFamily="34" charset="0"/>
            </a:rPr>
            <a:t>ΕΡΓΑ ΤΕΧΝΙΚΗ ΒΟΗΘΕΙΑΣ</a:t>
          </a:r>
        </a:p>
      </dsp:txBody>
      <dsp:txXfrm>
        <a:off x="704545" y="9157422"/>
        <a:ext cx="12962466" cy="915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3296F-52E7-4024-8E90-3D032F076ABE}">
      <dsp:nvSpPr>
        <dsp:cNvPr id="0" name=""/>
        <dsp:cNvSpPr/>
      </dsp:nvSpPr>
      <dsp:spPr>
        <a:xfrm rot="5400000">
          <a:off x="-499688" y="502120"/>
          <a:ext cx="3331256" cy="233187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latin typeface="Trebuchet MS" panose="020B0603020202020204" pitchFamily="34" charset="0"/>
            </a:rPr>
            <a:t>ΣΤΑΔΙΟ Α</a:t>
          </a:r>
        </a:p>
      </dsp:txBody>
      <dsp:txXfrm rot="-5400000">
        <a:off x="1" y="1168372"/>
        <a:ext cx="2331879" cy="999377"/>
      </dsp:txXfrm>
    </dsp:sp>
    <dsp:sp modelId="{73C09C39-F610-439D-B416-C91372503677}">
      <dsp:nvSpPr>
        <dsp:cNvPr id="0" name=""/>
        <dsp:cNvSpPr/>
      </dsp:nvSpPr>
      <dsp:spPr>
        <a:xfrm rot="5400000">
          <a:off x="7991107" y="-5659228"/>
          <a:ext cx="2165316" cy="13483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0" lvl="1" indent="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5400" kern="1200" dirty="0">
              <a:solidFill>
                <a:srgbClr val="00BFE9"/>
              </a:solidFill>
              <a:latin typeface="Trebuchet MS" panose="020B0603020202020204" pitchFamily="34" charset="0"/>
            </a:rPr>
            <a:t>Έλεγχος Πληρότητας και Επιλεξιμότητας Πρότασης </a:t>
          </a:r>
        </a:p>
      </dsp:txBody>
      <dsp:txXfrm rot="-5400000">
        <a:off x="2331879" y="105702"/>
        <a:ext cx="13378071" cy="1953912"/>
      </dsp:txXfrm>
    </dsp:sp>
    <dsp:sp modelId="{FF1BC400-B7C2-4B61-B0C8-70893EE605F7}">
      <dsp:nvSpPr>
        <dsp:cNvPr id="0" name=""/>
        <dsp:cNvSpPr/>
      </dsp:nvSpPr>
      <dsp:spPr>
        <a:xfrm rot="5400000">
          <a:off x="-499688" y="3554027"/>
          <a:ext cx="3331256" cy="233187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latin typeface="Trebuchet MS" panose="020B0603020202020204" pitchFamily="34" charset="0"/>
            </a:rPr>
            <a:t>ΣΤΑΔΙΟ Β</a:t>
          </a:r>
        </a:p>
      </dsp:txBody>
      <dsp:txXfrm rot="-5400000">
        <a:off x="1" y="4220279"/>
        <a:ext cx="2331879" cy="999377"/>
      </dsp:txXfrm>
    </dsp:sp>
    <dsp:sp modelId="{2BCB72C0-2ED6-4384-A7AA-E8718AF2EC66}">
      <dsp:nvSpPr>
        <dsp:cNvPr id="0" name=""/>
        <dsp:cNvSpPr/>
      </dsp:nvSpPr>
      <dsp:spPr>
        <a:xfrm rot="5400000">
          <a:off x="7991107" y="-2575917"/>
          <a:ext cx="2165316" cy="13483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0" lvl="1" indent="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5400" kern="1200" dirty="0">
              <a:solidFill>
                <a:srgbClr val="00BFE9"/>
              </a:solidFill>
              <a:latin typeface="Trebuchet MS" panose="020B0603020202020204" pitchFamily="34" charset="0"/>
              <a:ea typeface="+mn-ea"/>
              <a:cs typeface="+mn-cs"/>
            </a:rPr>
            <a:t>Αξιολόγηση των προτάσεων ανά Κριτήριο και Ομάδα Κριτηρίων</a:t>
          </a:r>
        </a:p>
      </dsp:txBody>
      <dsp:txXfrm rot="-5400000">
        <a:off x="2331879" y="3189013"/>
        <a:ext cx="13378071" cy="1953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155C3-9980-44BC-A4CE-A1F4FE84760D}">
      <dsp:nvSpPr>
        <dsp:cNvPr id="0" name=""/>
        <dsp:cNvSpPr/>
      </dsp:nvSpPr>
      <dsp:spPr>
        <a:xfrm>
          <a:off x="9477474" y="2489393"/>
          <a:ext cx="8393649" cy="1040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789"/>
              </a:lnTo>
              <a:lnTo>
                <a:pt x="8393649" y="707789"/>
              </a:lnTo>
              <a:lnTo>
                <a:pt x="8393649" y="1040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D73A7-89D6-43C4-A8D6-8AA16E31D955}">
      <dsp:nvSpPr>
        <dsp:cNvPr id="0" name=""/>
        <dsp:cNvSpPr/>
      </dsp:nvSpPr>
      <dsp:spPr>
        <a:xfrm>
          <a:off x="9477474" y="2489393"/>
          <a:ext cx="4412703" cy="1040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789"/>
              </a:lnTo>
              <a:lnTo>
                <a:pt x="4412703" y="707789"/>
              </a:lnTo>
              <a:lnTo>
                <a:pt x="4412703" y="1040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A444C-5145-40D6-821E-D8356C4A2008}">
      <dsp:nvSpPr>
        <dsp:cNvPr id="0" name=""/>
        <dsp:cNvSpPr/>
      </dsp:nvSpPr>
      <dsp:spPr>
        <a:xfrm>
          <a:off x="9005276" y="2489393"/>
          <a:ext cx="472197" cy="1040702"/>
        </a:xfrm>
        <a:custGeom>
          <a:avLst/>
          <a:gdLst/>
          <a:ahLst/>
          <a:cxnLst/>
          <a:rect l="0" t="0" r="0" b="0"/>
          <a:pathLst>
            <a:path>
              <a:moveTo>
                <a:pt x="472197" y="0"/>
              </a:moveTo>
              <a:lnTo>
                <a:pt x="472197" y="707789"/>
              </a:lnTo>
              <a:lnTo>
                <a:pt x="0" y="707789"/>
              </a:lnTo>
              <a:lnTo>
                <a:pt x="0" y="1040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EF4E5-D962-4EAE-8AFB-114B1C7FA9D6}">
      <dsp:nvSpPr>
        <dsp:cNvPr id="0" name=""/>
        <dsp:cNvSpPr/>
      </dsp:nvSpPr>
      <dsp:spPr>
        <a:xfrm>
          <a:off x="4289115" y="2489393"/>
          <a:ext cx="5188359" cy="1040702"/>
        </a:xfrm>
        <a:custGeom>
          <a:avLst/>
          <a:gdLst/>
          <a:ahLst/>
          <a:cxnLst/>
          <a:rect l="0" t="0" r="0" b="0"/>
          <a:pathLst>
            <a:path>
              <a:moveTo>
                <a:pt x="5188359" y="0"/>
              </a:moveTo>
              <a:lnTo>
                <a:pt x="5188359" y="707789"/>
              </a:lnTo>
              <a:lnTo>
                <a:pt x="0" y="707789"/>
              </a:lnTo>
              <a:lnTo>
                <a:pt x="0" y="1040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DFDB9-E9CB-47A2-99C2-81061F13AF20}">
      <dsp:nvSpPr>
        <dsp:cNvPr id="0" name=""/>
        <dsp:cNvSpPr/>
      </dsp:nvSpPr>
      <dsp:spPr>
        <a:xfrm>
          <a:off x="1104244" y="2489393"/>
          <a:ext cx="8373230" cy="1040702"/>
        </a:xfrm>
        <a:custGeom>
          <a:avLst/>
          <a:gdLst/>
          <a:ahLst/>
          <a:cxnLst/>
          <a:rect l="0" t="0" r="0" b="0"/>
          <a:pathLst>
            <a:path>
              <a:moveTo>
                <a:pt x="8373230" y="0"/>
              </a:moveTo>
              <a:lnTo>
                <a:pt x="8373230" y="707789"/>
              </a:lnTo>
              <a:lnTo>
                <a:pt x="0" y="707789"/>
              </a:lnTo>
              <a:lnTo>
                <a:pt x="0" y="1040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B6DA0-2485-40F3-A84E-CFB6A021AE44}">
      <dsp:nvSpPr>
        <dsp:cNvPr id="0" name=""/>
        <dsp:cNvSpPr/>
      </dsp:nvSpPr>
      <dsp:spPr>
        <a:xfrm>
          <a:off x="2560518" y="1562103"/>
          <a:ext cx="13833913" cy="927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effectLst/>
              <a:latin typeface="Trebuchet MS" panose="020B0603020202020204" pitchFamily="34" charset="0"/>
              <a:ea typeface="Calibri" panose="020F0502020204030204" pitchFamily="34" charset="0"/>
            </a:rPr>
            <a:t>Λίστα Ελέγχου Πληρότητας και Επιλεξιμότητας Πράξης</a:t>
          </a:r>
          <a:endParaRPr lang="el-GR" sz="4000" b="1" kern="1200" dirty="0">
            <a:latin typeface="Trebuchet MS" panose="020B0603020202020204" pitchFamily="34" charset="0"/>
          </a:endParaRPr>
        </a:p>
      </dsp:txBody>
      <dsp:txXfrm>
        <a:off x="2560518" y="1562103"/>
        <a:ext cx="13833913" cy="927290"/>
      </dsp:txXfrm>
    </dsp:sp>
    <dsp:sp modelId="{BF9FD175-EB6C-47A0-B45D-42CE7858F497}">
      <dsp:nvSpPr>
        <dsp:cNvPr id="0" name=""/>
        <dsp:cNvSpPr/>
      </dsp:nvSpPr>
      <dsp:spPr>
        <a:xfrm>
          <a:off x="5661" y="3530096"/>
          <a:ext cx="2197164" cy="4267473"/>
        </a:xfrm>
        <a:prstGeom prst="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Δικαιούχος που εμπίπτει στην Πρόσκληση </a:t>
          </a:r>
        </a:p>
      </dsp:txBody>
      <dsp:txXfrm>
        <a:off x="5661" y="3530096"/>
        <a:ext cx="2197164" cy="4267473"/>
      </dsp:txXfrm>
    </dsp:sp>
    <dsp:sp modelId="{302744F5-ED27-489B-BF6E-5E222027A373}">
      <dsp:nvSpPr>
        <dsp:cNvPr id="0" name=""/>
        <dsp:cNvSpPr/>
      </dsp:nvSpPr>
      <dsp:spPr>
        <a:xfrm>
          <a:off x="2868653" y="3530096"/>
          <a:ext cx="2840924" cy="4254965"/>
        </a:xfrm>
        <a:prstGeom prst="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Τυπική πληρότητα της υποβαλλόμενης πρότασης</a:t>
          </a:r>
        </a:p>
      </dsp:txBody>
      <dsp:txXfrm>
        <a:off x="2868653" y="3530096"/>
        <a:ext cx="2840924" cy="4254965"/>
      </dsp:txXfrm>
    </dsp:sp>
    <dsp:sp modelId="{8C9EDA53-EAAB-437B-9F06-8DB88840429B}">
      <dsp:nvSpPr>
        <dsp:cNvPr id="0" name=""/>
        <dsp:cNvSpPr/>
      </dsp:nvSpPr>
      <dsp:spPr>
        <a:xfrm>
          <a:off x="6375404" y="3530096"/>
          <a:ext cx="5259745" cy="4197799"/>
        </a:xfrm>
        <a:prstGeom prst="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Η Πράξη εμπίπτει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στον Στόχο Πολιτικής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98000"/>
            <a:buFont typeface="Trebuchet MS" panose="020B0603020202020204" pitchFamily="34" charset="0"/>
            <a:buNone/>
          </a:pPr>
          <a:r>
            <a:rPr lang="en-US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στην Προτεραιότητα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στους Ειδικούς Στόχους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στα Πεδία Παρέμβασης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στους τύπους των δράσεων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στους όρους της Πρόσκλησης</a:t>
          </a:r>
        </a:p>
      </dsp:txBody>
      <dsp:txXfrm>
        <a:off x="6375404" y="3530096"/>
        <a:ext cx="5259745" cy="4197799"/>
      </dsp:txXfrm>
    </dsp:sp>
    <dsp:sp modelId="{E1F0B955-299D-4996-AB30-06747F6CDBDA}">
      <dsp:nvSpPr>
        <dsp:cNvPr id="0" name=""/>
        <dsp:cNvSpPr/>
      </dsp:nvSpPr>
      <dsp:spPr>
        <a:xfrm>
          <a:off x="12300976" y="3530096"/>
          <a:ext cx="3178403" cy="4197799"/>
        </a:xfrm>
        <a:prstGeom prst="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Μη επικάλυψη των χορηγουμένων χρηματοδοτήσεων (CEF, TAA, ΠΠ </a:t>
          </a:r>
          <a:r>
            <a:rPr lang="el-GR" sz="2800" b="1" kern="1200" dirty="0" err="1">
              <a:solidFill>
                <a:srgbClr val="0D4F8C"/>
              </a:solidFill>
              <a:latin typeface="Trebuchet MS" panose="020B0603020202020204" pitchFamily="34" charset="0"/>
            </a:rPr>
            <a:t>κλπ</a:t>
          </a: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)</a:t>
          </a:r>
        </a:p>
      </dsp:txBody>
      <dsp:txXfrm>
        <a:off x="12300976" y="3530096"/>
        <a:ext cx="3178403" cy="4197799"/>
      </dsp:txXfrm>
    </dsp:sp>
    <dsp:sp modelId="{E826D238-EC92-40DB-B74E-1407656C823A}">
      <dsp:nvSpPr>
        <dsp:cNvPr id="0" name=""/>
        <dsp:cNvSpPr/>
      </dsp:nvSpPr>
      <dsp:spPr>
        <a:xfrm>
          <a:off x="16145206" y="3530096"/>
          <a:ext cx="3451835" cy="4197799"/>
        </a:xfrm>
        <a:prstGeom prst="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Υποβολή αποφάσεων των αρμόδιων ή και συλλογικών οργάνων του δικαιούχου ή άλλων αρμοδίων οργάνων</a:t>
          </a:r>
        </a:p>
      </dsp:txBody>
      <dsp:txXfrm>
        <a:off x="16145206" y="3530096"/>
        <a:ext cx="3451835" cy="4197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155C3-9980-44BC-A4CE-A1F4FE84760D}">
      <dsp:nvSpPr>
        <dsp:cNvPr id="0" name=""/>
        <dsp:cNvSpPr/>
      </dsp:nvSpPr>
      <dsp:spPr>
        <a:xfrm>
          <a:off x="9387033" y="2319691"/>
          <a:ext cx="8158967" cy="1331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436"/>
              </a:lnTo>
              <a:lnTo>
                <a:pt x="8158967" y="905436"/>
              </a:lnTo>
              <a:lnTo>
                <a:pt x="8158967" y="1331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D73A7-89D6-43C4-A8D6-8AA16E31D955}">
      <dsp:nvSpPr>
        <dsp:cNvPr id="0" name=""/>
        <dsp:cNvSpPr/>
      </dsp:nvSpPr>
      <dsp:spPr>
        <a:xfrm>
          <a:off x="9387033" y="2319691"/>
          <a:ext cx="3165935" cy="1331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436"/>
              </a:lnTo>
              <a:lnTo>
                <a:pt x="3165935" y="905436"/>
              </a:lnTo>
              <a:lnTo>
                <a:pt x="3165935" y="1331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EF4E5-D962-4EAE-8AFB-114B1C7FA9D6}">
      <dsp:nvSpPr>
        <dsp:cNvPr id="0" name=""/>
        <dsp:cNvSpPr/>
      </dsp:nvSpPr>
      <dsp:spPr>
        <a:xfrm>
          <a:off x="7413211" y="2319691"/>
          <a:ext cx="1973822" cy="1331314"/>
        </a:xfrm>
        <a:custGeom>
          <a:avLst/>
          <a:gdLst/>
          <a:ahLst/>
          <a:cxnLst/>
          <a:rect l="0" t="0" r="0" b="0"/>
          <a:pathLst>
            <a:path>
              <a:moveTo>
                <a:pt x="1973822" y="0"/>
              </a:moveTo>
              <a:lnTo>
                <a:pt x="1973822" y="905436"/>
              </a:lnTo>
              <a:lnTo>
                <a:pt x="0" y="905436"/>
              </a:lnTo>
              <a:lnTo>
                <a:pt x="0" y="1331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DFDB9-E9CB-47A2-99C2-81061F13AF20}">
      <dsp:nvSpPr>
        <dsp:cNvPr id="0" name=""/>
        <dsp:cNvSpPr/>
      </dsp:nvSpPr>
      <dsp:spPr>
        <a:xfrm>
          <a:off x="2183817" y="2319691"/>
          <a:ext cx="7203216" cy="1331314"/>
        </a:xfrm>
        <a:custGeom>
          <a:avLst/>
          <a:gdLst/>
          <a:ahLst/>
          <a:cxnLst/>
          <a:rect l="0" t="0" r="0" b="0"/>
          <a:pathLst>
            <a:path>
              <a:moveTo>
                <a:pt x="7203216" y="0"/>
              </a:moveTo>
              <a:lnTo>
                <a:pt x="7203216" y="905436"/>
              </a:lnTo>
              <a:lnTo>
                <a:pt x="0" y="905436"/>
              </a:lnTo>
              <a:lnTo>
                <a:pt x="0" y="1331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B6DA0-2485-40F3-A84E-CFB6A021AE44}">
      <dsp:nvSpPr>
        <dsp:cNvPr id="0" name=""/>
        <dsp:cNvSpPr/>
      </dsp:nvSpPr>
      <dsp:spPr>
        <a:xfrm>
          <a:off x="4816695" y="1362805"/>
          <a:ext cx="9140676" cy="956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latin typeface="Trebuchet MS" panose="020B0603020202020204" pitchFamily="34" charset="0"/>
            </a:rPr>
            <a:t>Φύλλο Αξιολόγησης Πράξεων</a:t>
          </a:r>
        </a:p>
      </dsp:txBody>
      <dsp:txXfrm>
        <a:off x="4816695" y="1362805"/>
        <a:ext cx="9140676" cy="956886"/>
      </dsp:txXfrm>
    </dsp:sp>
    <dsp:sp modelId="{BF9FD175-EB6C-47A0-B45D-42CE7858F497}">
      <dsp:nvSpPr>
        <dsp:cNvPr id="0" name=""/>
        <dsp:cNvSpPr/>
      </dsp:nvSpPr>
      <dsp:spPr>
        <a:xfrm>
          <a:off x="4802" y="3651006"/>
          <a:ext cx="4358028" cy="3422029"/>
        </a:xfrm>
        <a:prstGeom prst="round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  <a:ea typeface="+mn-ea"/>
            <a:cs typeface="+mn-cs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Εμπλεκόμενοι Φορείς και Πληρότητα Περιεχομένου της Πρότασης</a:t>
          </a:r>
        </a:p>
      </dsp:txBody>
      <dsp:txXfrm>
        <a:off x="171852" y="3818056"/>
        <a:ext cx="4023928" cy="3087929"/>
      </dsp:txXfrm>
    </dsp:sp>
    <dsp:sp modelId="{302744F5-ED27-489B-BF6E-5E222027A373}">
      <dsp:nvSpPr>
        <dsp:cNvPr id="0" name=""/>
        <dsp:cNvSpPr/>
      </dsp:nvSpPr>
      <dsp:spPr>
        <a:xfrm>
          <a:off x="5214586" y="3651006"/>
          <a:ext cx="4397249" cy="3411991"/>
        </a:xfrm>
        <a:prstGeom prst="round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440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και Ενσωμάτωση Οριζόντιων Πολιτικών</a:t>
          </a:r>
        </a:p>
      </dsp:txBody>
      <dsp:txXfrm>
        <a:off x="5381146" y="3817566"/>
        <a:ext cx="4064129" cy="3078871"/>
      </dsp:txXfrm>
    </dsp:sp>
    <dsp:sp modelId="{E1F0B955-299D-4996-AB30-06747F6CDBDA}">
      <dsp:nvSpPr>
        <dsp:cNvPr id="0" name=""/>
        <dsp:cNvSpPr/>
      </dsp:nvSpPr>
      <dsp:spPr>
        <a:xfrm>
          <a:off x="10463592" y="3651006"/>
          <a:ext cx="4178753" cy="3366158"/>
        </a:xfrm>
        <a:prstGeom prst="round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216000" rIns="25400" bIns="25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Σκοπιμότητα Πράξης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</dsp:txBody>
      <dsp:txXfrm>
        <a:off x="10627914" y="3815328"/>
        <a:ext cx="3850109" cy="3037514"/>
      </dsp:txXfrm>
    </dsp:sp>
    <dsp:sp modelId="{E826D238-EC92-40DB-B74E-1407656C823A}">
      <dsp:nvSpPr>
        <dsp:cNvPr id="0" name=""/>
        <dsp:cNvSpPr/>
      </dsp:nvSpPr>
      <dsp:spPr>
        <a:xfrm>
          <a:off x="15494101" y="3651006"/>
          <a:ext cx="4103799" cy="3366158"/>
        </a:xfrm>
        <a:prstGeom prst="roundRect">
          <a:avLst/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80000" rIns="25400" bIns="25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Ωριμότητα Πράξης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</dsp:txBody>
      <dsp:txXfrm>
        <a:off x="15658423" y="3815328"/>
        <a:ext cx="3775155" cy="3037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90576-D340-469A-9711-378003FB34DA}">
      <dsp:nvSpPr>
        <dsp:cNvPr id="0" name=""/>
        <dsp:cNvSpPr/>
      </dsp:nvSpPr>
      <dsp:spPr>
        <a:xfrm>
          <a:off x="4146043" y="612893"/>
          <a:ext cx="9741127" cy="920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latin typeface="Trebuchet MS" panose="020B0603020202020204" pitchFamily="34" charset="0"/>
            </a:rPr>
            <a:t>Φύλλο Αξιολόγησης Πράξεων</a:t>
          </a:r>
        </a:p>
      </dsp:txBody>
      <dsp:txXfrm>
        <a:off x="4172992" y="639842"/>
        <a:ext cx="9687229" cy="866194"/>
      </dsp:txXfrm>
    </dsp:sp>
    <dsp:sp modelId="{5C7C1202-BED3-4302-8E00-3E312ADC2BA6}">
      <dsp:nvSpPr>
        <dsp:cNvPr id="0" name=""/>
        <dsp:cNvSpPr/>
      </dsp:nvSpPr>
      <dsp:spPr>
        <a:xfrm>
          <a:off x="6541516" y="1532985"/>
          <a:ext cx="2475090" cy="574741"/>
        </a:xfrm>
        <a:custGeom>
          <a:avLst/>
          <a:gdLst/>
          <a:ahLst/>
          <a:cxnLst/>
          <a:rect l="0" t="0" r="0" b="0"/>
          <a:pathLst>
            <a:path>
              <a:moveTo>
                <a:pt x="2475090" y="0"/>
              </a:moveTo>
              <a:lnTo>
                <a:pt x="2475090" y="287370"/>
              </a:lnTo>
              <a:lnTo>
                <a:pt x="0" y="287370"/>
              </a:lnTo>
              <a:lnTo>
                <a:pt x="0" y="574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7605B-8A1A-4875-B82F-FBDD15924984}">
      <dsp:nvSpPr>
        <dsp:cNvPr id="0" name=""/>
        <dsp:cNvSpPr/>
      </dsp:nvSpPr>
      <dsp:spPr>
        <a:xfrm>
          <a:off x="3548288" y="2107727"/>
          <a:ext cx="5986456" cy="2292527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Εμπλεκόμενοι Φορείς και Πληρότητα Περιεχομένου της Πρότασης</a:t>
          </a:r>
        </a:p>
      </dsp:txBody>
      <dsp:txXfrm>
        <a:off x="3615434" y="2174873"/>
        <a:ext cx="5852164" cy="2158235"/>
      </dsp:txXfrm>
    </dsp:sp>
    <dsp:sp modelId="{F07D03C0-7B19-425A-8B38-C4B4B58FD15D}">
      <dsp:nvSpPr>
        <dsp:cNvPr id="0" name=""/>
        <dsp:cNvSpPr/>
      </dsp:nvSpPr>
      <dsp:spPr>
        <a:xfrm>
          <a:off x="1578385" y="4400254"/>
          <a:ext cx="4963130" cy="457512"/>
        </a:xfrm>
        <a:custGeom>
          <a:avLst/>
          <a:gdLst/>
          <a:ahLst/>
          <a:cxnLst/>
          <a:rect l="0" t="0" r="0" b="0"/>
          <a:pathLst>
            <a:path>
              <a:moveTo>
                <a:pt x="4963130" y="0"/>
              </a:moveTo>
              <a:lnTo>
                <a:pt x="4963130" y="228756"/>
              </a:lnTo>
              <a:lnTo>
                <a:pt x="0" y="228756"/>
              </a:lnTo>
              <a:lnTo>
                <a:pt x="0" y="4575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876A-4505-4A04-AEDC-FC93C97EBAD6}">
      <dsp:nvSpPr>
        <dsp:cNvPr id="0" name=""/>
        <dsp:cNvSpPr/>
      </dsp:nvSpPr>
      <dsp:spPr>
        <a:xfrm>
          <a:off x="2046" y="4857767"/>
          <a:ext cx="3152678" cy="238485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l-GR" sz="3200" b="1" kern="1200" dirty="0">
              <a:solidFill>
                <a:srgbClr val="0D4F8C"/>
              </a:solidFill>
              <a:latin typeface="Trebuchet MS" panose="020B0603020202020204" pitchFamily="34" charset="0"/>
            </a:rPr>
            <a:t>Α1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0" kern="1200" dirty="0">
              <a:solidFill>
                <a:srgbClr val="0D4F8C"/>
              </a:solidFill>
              <a:latin typeface="Trebuchet MS" panose="020B0603020202020204" pitchFamily="34" charset="0"/>
            </a:rPr>
            <a:t>Αρμοδιότητα Δικαιούχου να υλοποιήσει την Πράξη</a:t>
          </a:r>
        </a:p>
      </dsp:txBody>
      <dsp:txXfrm>
        <a:off x="71896" y="4927617"/>
        <a:ext cx="3012978" cy="2245155"/>
      </dsp:txXfrm>
    </dsp:sp>
    <dsp:sp modelId="{6E22C581-AE8E-43E0-8760-DEBCF55FB173}">
      <dsp:nvSpPr>
        <dsp:cNvPr id="0" name=""/>
        <dsp:cNvSpPr/>
      </dsp:nvSpPr>
      <dsp:spPr>
        <a:xfrm>
          <a:off x="1578385" y="7242622"/>
          <a:ext cx="1820116" cy="457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762"/>
              </a:lnTo>
              <a:lnTo>
                <a:pt x="1820116" y="228762"/>
              </a:lnTo>
              <a:lnTo>
                <a:pt x="1820116" y="4575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623F6-8869-49B7-BC85-5115C118ABEE}">
      <dsp:nvSpPr>
        <dsp:cNvPr id="0" name=""/>
        <dsp:cNvSpPr/>
      </dsp:nvSpPr>
      <dsp:spPr>
        <a:xfrm>
          <a:off x="1824985" y="7700146"/>
          <a:ext cx="3147033" cy="27286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rgbClr val="0D4F8C"/>
              </a:solidFill>
              <a:latin typeface="Trebuchet MS" panose="020B0603020202020204" pitchFamily="34" charset="0"/>
            </a:rPr>
            <a:t>Στοιχεία τεκμηρίωσης</a:t>
          </a:r>
        </a:p>
        <a:p>
          <a:pPr marL="361950" lvl="0" indent="-3619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i="1" kern="1200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 </a:t>
          </a:r>
          <a:r>
            <a:rPr lang="el-GR" sz="2400" kern="1200" dirty="0">
              <a:solidFill>
                <a:srgbClr val="0D4F8C"/>
              </a:solidFill>
              <a:latin typeface="Trebuchet MS" panose="020B0603020202020204" pitchFamily="34" charset="0"/>
            </a:rPr>
            <a:t>κανονιστικές αποφάσεις, καταστατικά φορέων</a:t>
          </a:r>
        </a:p>
      </dsp:txBody>
      <dsp:txXfrm>
        <a:off x="1904905" y="7780066"/>
        <a:ext cx="2987193" cy="2568844"/>
      </dsp:txXfrm>
    </dsp:sp>
    <dsp:sp modelId="{78237977-B1A8-4250-BE80-D240BC17C1E7}">
      <dsp:nvSpPr>
        <dsp:cNvPr id="0" name=""/>
        <dsp:cNvSpPr/>
      </dsp:nvSpPr>
      <dsp:spPr>
        <a:xfrm>
          <a:off x="5220797" y="4400254"/>
          <a:ext cx="1320718" cy="457512"/>
        </a:xfrm>
        <a:custGeom>
          <a:avLst/>
          <a:gdLst/>
          <a:ahLst/>
          <a:cxnLst/>
          <a:rect l="0" t="0" r="0" b="0"/>
          <a:pathLst>
            <a:path>
              <a:moveTo>
                <a:pt x="1320718" y="0"/>
              </a:moveTo>
              <a:lnTo>
                <a:pt x="1320718" y="228756"/>
              </a:lnTo>
              <a:lnTo>
                <a:pt x="0" y="228756"/>
              </a:lnTo>
              <a:lnTo>
                <a:pt x="0" y="4575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9EF53-B0F5-4E18-B200-F6CC660DBDD6}">
      <dsp:nvSpPr>
        <dsp:cNvPr id="0" name=""/>
        <dsp:cNvSpPr/>
      </dsp:nvSpPr>
      <dsp:spPr>
        <a:xfrm>
          <a:off x="3669439" y="4857767"/>
          <a:ext cx="3102716" cy="2395424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l-GR" sz="3200" b="1" kern="1200" dirty="0">
              <a:solidFill>
                <a:srgbClr val="0D4F8C"/>
              </a:solidFill>
              <a:latin typeface="Trebuchet MS" panose="020B0603020202020204" pitchFamily="34" charset="0"/>
            </a:rPr>
            <a:t>Α2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0" kern="1200" dirty="0">
              <a:solidFill>
                <a:srgbClr val="0D4F8C"/>
              </a:solidFill>
              <a:latin typeface="Trebuchet MS" panose="020B0603020202020204" pitchFamily="34" charset="0"/>
            </a:rPr>
            <a:t>Αρμοδιότητα Φορέα Λειτουργίας &amp; Συντήρησης</a:t>
          </a:r>
        </a:p>
      </dsp:txBody>
      <dsp:txXfrm>
        <a:off x="3739599" y="4927927"/>
        <a:ext cx="2962396" cy="2255104"/>
      </dsp:txXfrm>
    </dsp:sp>
    <dsp:sp modelId="{F4C398C5-1E2D-455F-81AA-2D2CE2776A5E}">
      <dsp:nvSpPr>
        <dsp:cNvPr id="0" name=""/>
        <dsp:cNvSpPr/>
      </dsp:nvSpPr>
      <dsp:spPr>
        <a:xfrm>
          <a:off x="6541516" y="4400254"/>
          <a:ext cx="2169920" cy="457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756"/>
              </a:lnTo>
              <a:lnTo>
                <a:pt x="2169920" y="228756"/>
              </a:lnTo>
              <a:lnTo>
                <a:pt x="2169920" y="4575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BF99C-54E1-412D-A06F-6143EE6B3C3E}">
      <dsp:nvSpPr>
        <dsp:cNvPr id="0" name=""/>
        <dsp:cNvSpPr/>
      </dsp:nvSpPr>
      <dsp:spPr>
        <a:xfrm>
          <a:off x="7286870" y="4857767"/>
          <a:ext cx="2849133" cy="2337032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l-GR" sz="3200" b="1" kern="1200" dirty="0">
              <a:solidFill>
                <a:srgbClr val="0D4F8C"/>
              </a:solidFill>
              <a:latin typeface="Trebuchet MS" panose="020B0603020202020204" pitchFamily="34" charset="0"/>
            </a:rPr>
            <a:t>Α3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0" kern="1200" dirty="0">
              <a:solidFill>
                <a:srgbClr val="0D4F8C"/>
              </a:solidFill>
              <a:latin typeface="Trebuchet MS" panose="020B0603020202020204" pitchFamily="34" charset="0"/>
            </a:rPr>
            <a:t>Πληρότητα και σαφήνεια Φυσικού Αντικειμένου</a:t>
          </a:r>
        </a:p>
      </dsp:txBody>
      <dsp:txXfrm>
        <a:off x="7355319" y="4926216"/>
        <a:ext cx="2712235" cy="2200134"/>
      </dsp:txXfrm>
    </dsp:sp>
    <dsp:sp modelId="{EE07971D-5BD3-4A4E-8D16-C079E26932EF}">
      <dsp:nvSpPr>
        <dsp:cNvPr id="0" name=""/>
        <dsp:cNvSpPr/>
      </dsp:nvSpPr>
      <dsp:spPr>
        <a:xfrm>
          <a:off x="8404633" y="7194799"/>
          <a:ext cx="306804" cy="451027"/>
        </a:xfrm>
        <a:custGeom>
          <a:avLst/>
          <a:gdLst/>
          <a:ahLst/>
          <a:cxnLst/>
          <a:rect l="0" t="0" r="0" b="0"/>
          <a:pathLst>
            <a:path>
              <a:moveTo>
                <a:pt x="306804" y="0"/>
              </a:moveTo>
              <a:lnTo>
                <a:pt x="306804" y="225513"/>
              </a:lnTo>
              <a:lnTo>
                <a:pt x="0" y="225513"/>
              </a:lnTo>
              <a:lnTo>
                <a:pt x="0" y="451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56AA0-00DC-45C7-AD6B-3423CDCB8D68}">
      <dsp:nvSpPr>
        <dsp:cNvPr id="0" name=""/>
        <dsp:cNvSpPr/>
      </dsp:nvSpPr>
      <dsp:spPr>
        <a:xfrm>
          <a:off x="6183245" y="7645827"/>
          <a:ext cx="4442775" cy="259893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algn="l" defTabSz="102235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l-GR" sz="2300" kern="1200" dirty="0">
              <a:solidFill>
                <a:srgbClr val="0D4F8C"/>
              </a:solidFill>
              <a:latin typeface="Trebuchet MS" panose="020B0603020202020204" pitchFamily="34" charset="0"/>
            </a:rPr>
            <a:t>- Σκοπός πράξης</a:t>
          </a:r>
        </a:p>
        <a:p>
          <a:pPr marL="176213" lvl="0" indent="-176213" algn="l" defTabSz="102235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l-GR" sz="2300" kern="1200" dirty="0">
              <a:solidFill>
                <a:srgbClr val="0D4F8C"/>
              </a:solidFill>
              <a:latin typeface="Trebuchet MS" panose="020B0603020202020204" pitchFamily="34" charset="0"/>
            </a:rPr>
            <a:t>- Βασικά τεχνικά, λειτουργικά και λοιπά χαρακτηριστικά</a:t>
          </a:r>
        </a:p>
        <a:p>
          <a:pPr marL="0" lvl="0" algn="l" defTabSz="102235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l-GR" sz="2300" kern="1200" dirty="0">
              <a:solidFill>
                <a:srgbClr val="0D4F8C"/>
              </a:solidFill>
              <a:latin typeface="Trebuchet MS" panose="020B0603020202020204" pitchFamily="34" charset="0"/>
            </a:rPr>
            <a:t>- Μεθοδολογία υλοποίησης</a:t>
          </a:r>
        </a:p>
        <a:p>
          <a:pPr marL="0" lvl="0" algn="l" defTabSz="102235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l-GR" sz="2300" kern="1200" dirty="0">
              <a:solidFill>
                <a:srgbClr val="0D4F8C"/>
              </a:solidFill>
              <a:latin typeface="Trebuchet MS" panose="020B0603020202020204" pitchFamily="34" charset="0"/>
            </a:rPr>
            <a:t>- Μέτρα δημοσιότητας</a:t>
          </a:r>
        </a:p>
        <a:p>
          <a:pPr marL="0" lvl="0" algn="l" defTabSz="102235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l-GR" sz="2300" kern="1200" dirty="0">
              <a:solidFill>
                <a:srgbClr val="0D4F8C"/>
              </a:solidFill>
              <a:latin typeface="Trebuchet MS" panose="020B0603020202020204" pitchFamily="34" charset="0"/>
            </a:rPr>
            <a:t>- Παραδοτέα</a:t>
          </a:r>
        </a:p>
      </dsp:txBody>
      <dsp:txXfrm>
        <a:off x="6259365" y="7721947"/>
        <a:ext cx="4290535" cy="2446691"/>
      </dsp:txXfrm>
    </dsp:sp>
    <dsp:sp modelId="{DF6E79A1-51E2-453D-8D23-453E84C952D1}">
      <dsp:nvSpPr>
        <dsp:cNvPr id="0" name=""/>
        <dsp:cNvSpPr/>
      </dsp:nvSpPr>
      <dsp:spPr>
        <a:xfrm>
          <a:off x="6541516" y="4400254"/>
          <a:ext cx="5628699" cy="51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395"/>
              </a:lnTo>
              <a:lnTo>
                <a:pt x="5628699" y="255395"/>
              </a:lnTo>
              <a:lnTo>
                <a:pt x="5628699" y="5107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F8E04-ED52-4CD8-94FF-A5DEE60184A2}">
      <dsp:nvSpPr>
        <dsp:cNvPr id="0" name=""/>
        <dsp:cNvSpPr/>
      </dsp:nvSpPr>
      <dsp:spPr>
        <a:xfrm>
          <a:off x="10709010" y="4911045"/>
          <a:ext cx="2922411" cy="234230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1920" rIns="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l-GR" sz="3200" b="1" kern="1200" dirty="0">
              <a:solidFill>
                <a:srgbClr val="0D4F8C"/>
              </a:solidFill>
              <a:latin typeface="Trebuchet MS" panose="020B0603020202020204" pitchFamily="34" charset="0"/>
            </a:rPr>
            <a:t>Α4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0" kern="1200" dirty="0" err="1">
              <a:solidFill>
                <a:srgbClr val="0D4F8C"/>
              </a:solidFill>
              <a:latin typeface="Trebuchet MS" panose="020B0603020202020204" pitchFamily="34" charset="0"/>
            </a:rPr>
            <a:t>Ρεαλιστικότητα</a:t>
          </a:r>
          <a:r>
            <a:rPr lang="el-GR" sz="2800" b="0" kern="1200" dirty="0">
              <a:solidFill>
                <a:srgbClr val="0D4F8C"/>
              </a:solidFill>
              <a:latin typeface="Trebuchet MS" panose="020B0603020202020204" pitchFamily="34" charset="0"/>
            </a:rPr>
            <a:t> </a:t>
          </a:r>
          <a:r>
            <a:rPr lang="el-GR" sz="2800" b="0" kern="1200" dirty="0" err="1">
              <a:solidFill>
                <a:srgbClr val="0D4F8C"/>
              </a:solidFill>
              <a:latin typeface="Trebuchet MS" panose="020B0603020202020204" pitchFamily="34" charset="0"/>
            </a:rPr>
            <a:t>προϋπολ</a:t>
          </a:r>
          <a:r>
            <a:rPr lang="el-GR" sz="2800" b="0" kern="1200" dirty="0">
              <a:solidFill>
                <a:srgbClr val="0D4F8C"/>
              </a:solidFill>
              <a:latin typeface="Trebuchet MS" panose="020B0603020202020204" pitchFamily="34" charset="0"/>
            </a:rPr>
            <a:t>/</a:t>
          </a:r>
          <a:r>
            <a:rPr lang="el-GR" sz="2800" b="0" kern="1200" dirty="0" err="1">
              <a:solidFill>
                <a:srgbClr val="0D4F8C"/>
              </a:solidFill>
              <a:latin typeface="Trebuchet MS" panose="020B0603020202020204" pitchFamily="34" charset="0"/>
            </a:rPr>
            <a:t>σμού</a:t>
          </a:r>
          <a:endParaRPr lang="el-GR" sz="2800" b="0" kern="1200" dirty="0">
            <a:solidFill>
              <a:srgbClr val="0D4F8C"/>
            </a:solidFill>
            <a:latin typeface="Trebuchet MS" panose="020B0603020202020204" pitchFamily="34" charset="0"/>
          </a:endParaRPr>
        </a:p>
      </dsp:txBody>
      <dsp:txXfrm>
        <a:off x="10777614" y="4979649"/>
        <a:ext cx="2785203" cy="2205097"/>
      </dsp:txXfrm>
    </dsp:sp>
    <dsp:sp modelId="{C8AF40D7-3496-4717-9FA7-6081E6145CC9}">
      <dsp:nvSpPr>
        <dsp:cNvPr id="0" name=""/>
        <dsp:cNvSpPr/>
      </dsp:nvSpPr>
      <dsp:spPr>
        <a:xfrm>
          <a:off x="12170216" y="7253351"/>
          <a:ext cx="785488" cy="39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37"/>
              </a:lnTo>
              <a:lnTo>
                <a:pt x="785488" y="196237"/>
              </a:lnTo>
              <a:lnTo>
                <a:pt x="785488" y="3924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56ED7-0E3D-4C5E-A663-FD92DD36885B}">
      <dsp:nvSpPr>
        <dsp:cNvPr id="0" name=""/>
        <dsp:cNvSpPr/>
      </dsp:nvSpPr>
      <dsp:spPr>
        <a:xfrm>
          <a:off x="11025508" y="7645827"/>
          <a:ext cx="3860393" cy="343049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l-GR" sz="2400" i="0" kern="1200" dirty="0">
              <a:solidFill>
                <a:srgbClr val="0D4F8C"/>
              </a:solidFill>
              <a:latin typeface="Trebuchet MS" panose="020B0603020202020204" pitchFamily="34" charset="0"/>
            </a:rPr>
            <a:t>Πληρότητα </a:t>
          </a:r>
          <a:endParaRPr lang="en-US" sz="2400" i="0" kern="1200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173038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l-GR" sz="2400" i="1" kern="1200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</a:t>
          </a:r>
          <a:r>
            <a:rPr lang="en-US" sz="2400" i="1" kern="1200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 </a:t>
          </a: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όλα τα κόστη</a:t>
          </a:r>
        </a:p>
        <a:p>
          <a:pPr marL="173038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 </a:t>
          </a: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ετήσια κατανομή δαπανών ανά </a:t>
          </a:r>
          <a:r>
            <a:rPr lang="el-GR" sz="2000" i="1" kern="1200" dirty="0" err="1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υποέργο</a:t>
          </a:r>
          <a:endParaRPr lang="el-GR" sz="2000" i="1" kern="1200" dirty="0">
            <a:solidFill>
              <a:srgbClr val="0D4F8C"/>
            </a:solidFill>
            <a:latin typeface="Trebuchet MS" panose="020B0603020202020204" pitchFamily="34" charset="0"/>
            <a:ea typeface="+mn-ea"/>
            <a:cs typeface="+mn-cs"/>
          </a:endParaRPr>
        </a:p>
        <a:p>
          <a:pPr marL="0"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i="0" kern="1200" dirty="0">
              <a:solidFill>
                <a:srgbClr val="0D4F8C"/>
              </a:solidFill>
              <a:latin typeface="Trebuchet MS" panose="020B0603020202020204" pitchFamily="34" charset="0"/>
            </a:rPr>
            <a:t>Εύλογο Κόστους:</a:t>
          </a:r>
        </a:p>
        <a:p>
          <a:pPr marL="263525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</a:rPr>
            <a:t>α) Για τα δημόσια έργα </a:t>
          </a: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 </a:t>
          </a: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</a:rPr>
            <a:t>κανονιστικές διατάξεις </a:t>
          </a:r>
        </a:p>
        <a:p>
          <a:pPr marL="263525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</a:rPr>
            <a:t>β) Για έργα προμηθειών </a:t>
          </a: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  <a:sym typeface="Symbol" panose="05050102010706020507" pitchFamily="18" charset="2"/>
            </a:rPr>
            <a:t> </a:t>
          </a:r>
          <a:r>
            <a:rPr lang="el-GR" sz="2000" i="1" kern="1200" dirty="0">
              <a:solidFill>
                <a:srgbClr val="0D4F8C"/>
              </a:solidFill>
              <a:latin typeface="Trebuchet MS" panose="020B0603020202020204" pitchFamily="34" charset="0"/>
            </a:rPr>
            <a:t>στοιχεία από έρευνα αγοράς</a:t>
          </a:r>
        </a:p>
      </dsp:txBody>
      <dsp:txXfrm>
        <a:off x="11125984" y="7746303"/>
        <a:ext cx="3659441" cy="3229540"/>
      </dsp:txXfrm>
    </dsp:sp>
    <dsp:sp modelId="{E362FF88-02D5-433C-A2F7-C1D68AD783E6}">
      <dsp:nvSpPr>
        <dsp:cNvPr id="0" name=""/>
        <dsp:cNvSpPr/>
      </dsp:nvSpPr>
      <dsp:spPr>
        <a:xfrm>
          <a:off x="6541516" y="4400254"/>
          <a:ext cx="9401265" cy="493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13"/>
              </a:lnTo>
              <a:lnTo>
                <a:pt x="9401265" y="246513"/>
              </a:lnTo>
              <a:lnTo>
                <a:pt x="9401265" y="493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A9AC4-57F7-45C5-9348-86A1EE2178F3}">
      <dsp:nvSpPr>
        <dsp:cNvPr id="0" name=""/>
        <dsp:cNvSpPr/>
      </dsp:nvSpPr>
      <dsp:spPr>
        <a:xfrm>
          <a:off x="14465757" y="4893282"/>
          <a:ext cx="2954049" cy="2310748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l-GR" sz="3200" b="1" kern="1200" dirty="0">
              <a:solidFill>
                <a:srgbClr val="0D4F8C"/>
              </a:solidFill>
              <a:latin typeface="Trebuchet MS" panose="020B0603020202020204" pitchFamily="34" charset="0"/>
            </a:rPr>
            <a:t>Α5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0" kern="1200" dirty="0" err="1">
              <a:solidFill>
                <a:srgbClr val="0D4F8C"/>
              </a:solidFill>
              <a:latin typeface="Trebuchet MS" panose="020B0603020202020204" pitchFamily="34" charset="0"/>
            </a:rPr>
            <a:t>Ρεαλιστικότητα</a:t>
          </a:r>
          <a:r>
            <a:rPr lang="el-GR" sz="2800" b="0" kern="1200" dirty="0">
              <a:solidFill>
                <a:srgbClr val="0D4F8C"/>
              </a:solidFill>
              <a:latin typeface="Trebuchet MS" panose="020B0603020202020204" pitchFamily="34" charset="0"/>
            </a:rPr>
            <a:t> </a:t>
          </a:r>
          <a:r>
            <a:rPr lang="el-GR" sz="2800" b="0" kern="1200" dirty="0" err="1">
              <a:solidFill>
                <a:srgbClr val="0D4F8C"/>
              </a:solidFill>
              <a:latin typeface="Trebuchet MS" panose="020B0603020202020204" pitchFamily="34" charset="0"/>
            </a:rPr>
            <a:t>χρονοδιαγρ</a:t>
          </a:r>
          <a:r>
            <a:rPr lang="el-GR" sz="2800" b="0" kern="1200" dirty="0">
              <a:solidFill>
                <a:srgbClr val="0D4F8C"/>
              </a:solidFill>
              <a:latin typeface="Trebuchet MS" panose="020B0603020202020204" pitchFamily="34" charset="0"/>
            </a:rPr>
            <a:t>/τος</a:t>
          </a:r>
        </a:p>
      </dsp:txBody>
      <dsp:txXfrm>
        <a:off x="14533436" y="4960961"/>
        <a:ext cx="2818691" cy="2175390"/>
      </dsp:txXfrm>
    </dsp:sp>
    <dsp:sp modelId="{4F42C716-DC6D-4E19-A872-9176B9FD369A}">
      <dsp:nvSpPr>
        <dsp:cNvPr id="0" name=""/>
        <dsp:cNvSpPr/>
      </dsp:nvSpPr>
      <dsp:spPr>
        <a:xfrm>
          <a:off x="15942782" y="7204030"/>
          <a:ext cx="470706" cy="441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98"/>
              </a:lnTo>
              <a:lnTo>
                <a:pt x="470706" y="220898"/>
              </a:lnTo>
              <a:lnTo>
                <a:pt x="470706" y="4417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01D79-9033-4F19-BA43-3E530C62352E}">
      <dsp:nvSpPr>
        <dsp:cNvPr id="0" name=""/>
        <dsp:cNvSpPr/>
      </dsp:nvSpPr>
      <dsp:spPr>
        <a:xfrm>
          <a:off x="15555631" y="7645827"/>
          <a:ext cx="1715715" cy="249578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 dirty="0">
            <a:solidFill>
              <a:srgbClr val="0D4F8C"/>
            </a:solidFill>
            <a:latin typeface="Trebuchet MS" panose="020B0603020202020204" pitchFamily="34" charset="0"/>
          </a:endParaRPr>
        </a:p>
      </dsp:txBody>
      <dsp:txXfrm>
        <a:off x="15605883" y="7696079"/>
        <a:ext cx="1615211" cy="2395278"/>
      </dsp:txXfrm>
    </dsp:sp>
    <dsp:sp modelId="{69AEF42D-5509-4DAF-BD48-969F015F5A5F}">
      <dsp:nvSpPr>
        <dsp:cNvPr id="0" name=""/>
        <dsp:cNvSpPr/>
      </dsp:nvSpPr>
      <dsp:spPr>
        <a:xfrm>
          <a:off x="9016607" y="1532985"/>
          <a:ext cx="2988955" cy="539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07"/>
              </a:lnTo>
              <a:lnTo>
                <a:pt x="2988955" y="269607"/>
              </a:lnTo>
              <a:lnTo>
                <a:pt x="2988955" y="539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155B4-D9E2-40DC-ADE9-2836B103386A}">
      <dsp:nvSpPr>
        <dsp:cNvPr id="0" name=""/>
        <dsp:cNvSpPr/>
      </dsp:nvSpPr>
      <dsp:spPr>
        <a:xfrm>
          <a:off x="10995968" y="2072200"/>
          <a:ext cx="2019190" cy="1143810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</dsp:txBody>
      <dsp:txXfrm>
        <a:off x="11029469" y="2105701"/>
        <a:ext cx="1952188" cy="1076808"/>
      </dsp:txXfrm>
    </dsp:sp>
    <dsp:sp modelId="{A0373928-3B1B-433B-BD63-B5810E026617}">
      <dsp:nvSpPr>
        <dsp:cNvPr id="0" name=""/>
        <dsp:cNvSpPr/>
      </dsp:nvSpPr>
      <dsp:spPr>
        <a:xfrm>
          <a:off x="9016607" y="1532985"/>
          <a:ext cx="6031613" cy="539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07"/>
              </a:lnTo>
              <a:lnTo>
                <a:pt x="6031613" y="269607"/>
              </a:lnTo>
              <a:lnTo>
                <a:pt x="6031613" y="539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BC56F-83B9-406D-ABA7-7F8AE9430102}">
      <dsp:nvSpPr>
        <dsp:cNvPr id="0" name=""/>
        <dsp:cNvSpPr/>
      </dsp:nvSpPr>
      <dsp:spPr>
        <a:xfrm>
          <a:off x="14096934" y="2072200"/>
          <a:ext cx="1902573" cy="1143810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</dsp:txBody>
      <dsp:txXfrm>
        <a:off x="14130435" y="2105701"/>
        <a:ext cx="1835571" cy="1076808"/>
      </dsp:txXfrm>
    </dsp:sp>
    <dsp:sp modelId="{CA6FCD24-B48D-466E-9294-4497FA4D4722}">
      <dsp:nvSpPr>
        <dsp:cNvPr id="0" name=""/>
        <dsp:cNvSpPr/>
      </dsp:nvSpPr>
      <dsp:spPr>
        <a:xfrm>
          <a:off x="9016607" y="1532985"/>
          <a:ext cx="8974408" cy="539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07"/>
              </a:lnTo>
              <a:lnTo>
                <a:pt x="8974408" y="269607"/>
              </a:lnTo>
              <a:lnTo>
                <a:pt x="8974408" y="539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54F7-0E2D-4370-92BD-D4529990FFA8}">
      <dsp:nvSpPr>
        <dsp:cNvPr id="0" name=""/>
        <dsp:cNvSpPr/>
      </dsp:nvSpPr>
      <dsp:spPr>
        <a:xfrm>
          <a:off x="16997694" y="2072200"/>
          <a:ext cx="1986643" cy="1143810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</dsp:txBody>
      <dsp:txXfrm>
        <a:off x="17031195" y="2105701"/>
        <a:ext cx="1919641" cy="10768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90576-D340-469A-9711-378003FB34DA}">
      <dsp:nvSpPr>
        <dsp:cNvPr id="0" name=""/>
        <dsp:cNvSpPr/>
      </dsp:nvSpPr>
      <dsp:spPr>
        <a:xfrm>
          <a:off x="3952293" y="0"/>
          <a:ext cx="10218235" cy="1046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latin typeface="Trebuchet MS" panose="020B0603020202020204" pitchFamily="34" charset="0"/>
            </a:rPr>
            <a:t>Φύλλο Αξιολόγησης Πράξεων</a:t>
          </a:r>
        </a:p>
      </dsp:txBody>
      <dsp:txXfrm>
        <a:off x="3982930" y="30637"/>
        <a:ext cx="10156961" cy="984767"/>
      </dsp:txXfrm>
    </dsp:sp>
    <dsp:sp modelId="{5C7C1202-BED3-4302-8E00-3E312ADC2BA6}">
      <dsp:nvSpPr>
        <dsp:cNvPr id="0" name=""/>
        <dsp:cNvSpPr/>
      </dsp:nvSpPr>
      <dsp:spPr>
        <a:xfrm>
          <a:off x="5771482" y="1046041"/>
          <a:ext cx="3289927" cy="1672277"/>
        </a:xfrm>
        <a:custGeom>
          <a:avLst/>
          <a:gdLst/>
          <a:ahLst/>
          <a:cxnLst/>
          <a:rect l="0" t="0" r="0" b="0"/>
          <a:pathLst>
            <a:path>
              <a:moveTo>
                <a:pt x="3289927" y="0"/>
              </a:moveTo>
              <a:lnTo>
                <a:pt x="3289927" y="836138"/>
              </a:lnTo>
              <a:lnTo>
                <a:pt x="0" y="836138"/>
              </a:lnTo>
              <a:lnTo>
                <a:pt x="0" y="16722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7605B-8A1A-4875-B82F-FBDD15924984}">
      <dsp:nvSpPr>
        <dsp:cNvPr id="0" name=""/>
        <dsp:cNvSpPr/>
      </dsp:nvSpPr>
      <dsp:spPr>
        <a:xfrm>
          <a:off x="4677456" y="2718319"/>
          <a:ext cx="2188053" cy="1082805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</dsp:txBody>
      <dsp:txXfrm>
        <a:off x="4709170" y="2750033"/>
        <a:ext cx="2124625" cy="1019377"/>
      </dsp:txXfrm>
    </dsp:sp>
    <dsp:sp modelId="{69AEF42D-5509-4DAF-BD48-969F015F5A5F}">
      <dsp:nvSpPr>
        <dsp:cNvPr id="0" name=""/>
        <dsp:cNvSpPr/>
      </dsp:nvSpPr>
      <dsp:spPr>
        <a:xfrm>
          <a:off x="9061410" y="1046041"/>
          <a:ext cx="739941" cy="167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138"/>
              </a:lnTo>
              <a:lnTo>
                <a:pt x="739941" y="836138"/>
              </a:lnTo>
              <a:lnTo>
                <a:pt x="739941" y="16722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155B4-D9E2-40DC-ADE9-2836B103386A}">
      <dsp:nvSpPr>
        <dsp:cNvPr id="0" name=""/>
        <dsp:cNvSpPr/>
      </dsp:nvSpPr>
      <dsp:spPr>
        <a:xfrm>
          <a:off x="7328536" y="2718319"/>
          <a:ext cx="4945630" cy="2575319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και Ενσωμάτωση Οριζόντιων Πολιτικών</a:t>
          </a:r>
        </a:p>
      </dsp:txBody>
      <dsp:txXfrm>
        <a:off x="7403965" y="2793748"/>
        <a:ext cx="4794772" cy="2424461"/>
      </dsp:txXfrm>
    </dsp:sp>
    <dsp:sp modelId="{D3881D3E-EBF3-46A5-97B6-BE52F60F305D}">
      <dsp:nvSpPr>
        <dsp:cNvPr id="0" name=""/>
        <dsp:cNvSpPr/>
      </dsp:nvSpPr>
      <dsp:spPr>
        <a:xfrm>
          <a:off x="772311" y="5293638"/>
          <a:ext cx="9029040" cy="411580"/>
        </a:xfrm>
        <a:custGeom>
          <a:avLst/>
          <a:gdLst/>
          <a:ahLst/>
          <a:cxnLst/>
          <a:rect l="0" t="0" r="0" b="0"/>
          <a:pathLst>
            <a:path>
              <a:moveTo>
                <a:pt x="9029040" y="0"/>
              </a:moveTo>
              <a:lnTo>
                <a:pt x="9029040" y="205790"/>
              </a:lnTo>
              <a:lnTo>
                <a:pt x="0" y="205790"/>
              </a:lnTo>
              <a:lnTo>
                <a:pt x="0" y="41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E4EA2-8C47-4D1A-A880-A99CD9720B53}">
      <dsp:nvSpPr>
        <dsp:cNvPr id="0" name=""/>
        <dsp:cNvSpPr/>
      </dsp:nvSpPr>
      <dsp:spPr>
        <a:xfrm>
          <a:off x="598" y="5705218"/>
          <a:ext cx="1543425" cy="430250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Β1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ως προς τις δημόσιες συμβάσεις έργων, μελετών, προμηθειών και υπηρεσιών</a:t>
          </a:r>
        </a:p>
      </dsp:txBody>
      <dsp:txXfrm>
        <a:off x="45803" y="5750423"/>
        <a:ext cx="1453015" cy="4212095"/>
      </dsp:txXfrm>
    </dsp:sp>
    <dsp:sp modelId="{1BFF5FE6-7668-4BBB-9D4D-08EEC505491E}">
      <dsp:nvSpPr>
        <dsp:cNvPr id="0" name=""/>
        <dsp:cNvSpPr/>
      </dsp:nvSpPr>
      <dsp:spPr>
        <a:xfrm>
          <a:off x="2778764" y="5293638"/>
          <a:ext cx="7022587" cy="411580"/>
        </a:xfrm>
        <a:custGeom>
          <a:avLst/>
          <a:gdLst/>
          <a:ahLst/>
          <a:cxnLst/>
          <a:rect l="0" t="0" r="0" b="0"/>
          <a:pathLst>
            <a:path>
              <a:moveTo>
                <a:pt x="7022587" y="0"/>
              </a:moveTo>
              <a:lnTo>
                <a:pt x="7022587" y="205790"/>
              </a:lnTo>
              <a:lnTo>
                <a:pt x="0" y="205790"/>
              </a:lnTo>
              <a:lnTo>
                <a:pt x="0" y="41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C4B76-A42F-4A76-B6C6-7D5502C44049}">
      <dsp:nvSpPr>
        <dsp:cNvPr id="0" name=""/>
        <dsp:cNvSpPr/>
      </dsp:nvSpPr>
      <dsp:spPr>
        <a:xfrm>
          <a:off x="2007051" y="5705218"/>
          <a:ext cx="1543425" cy="430250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Β2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πλην δημοσίων συμβάσεων</a:t>
          </a:r>
        </a:p>
      </dsp:txBody>
      <dsp:txXfrm>
        <a:off x="2052256" y="5750423"/>
        <a:ext cx="1453015" cy="4212095"/>
      </dsp:txXfrm>
    </dsp:sp>
    <dsp:sp modelId="{E6C4CEF9-EE3A-4A96-AFCB-BC51513A6FE7}">
      <dsp:nvSpPr>
        <dsp:cNvPr id="0" name=""/>
        <dsp:cNvSpPr/>
      </dsp:nvSpPr>
      <dsp:spPr>
        <a:xfrm>
          <a:off x="4785218" y="5293638"/>
          <a:ext cx="5016133" cy="411580"/>
        </a:xfrm>
        <a:custGeom>
          <a:avLst/>
          <a:gdLst/>
          <a:ahLst/>
          <a:cxnLst/>
          <a:rect l="0" t="0" r="0" b="0"/>
          <a:pathLst>
            <a:path>
              <a:moveTo>
                <a:pt x="5016133" y="0"/>
              </a:moveTo>
              <a:lnTo>
                <a:pt x="5016133" y="205790"/>
              </a:lnTo>
              <a:lnTo>
                <a:pt x="0" y="205790"/>
              </a:lnTo>
              <a:lnTo>
                <a:pt x="0" y="41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8CEF1-4A23-444C-B7E5-7DC1E32FB81F}">
      <dsp:nvSpPr>
        <dsp:cNvPr id="0" name=""/>
        <dsp:cNvSpPr/>
      </dsp:nvSpPr>
      <dsp:spPr>
        <a:xfrm>
          <a:off x="4013505" y="5705218"/>
          <a:ext cx="1543425" cy="430250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Β3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Αειφόρος ανάπτυξη</a:t>
          </a:r>
        </a:p>
      </dsp:txBody>
      <dsp:txXfrm>
        <a:off x="4058710" y="5750423"/>
        <a:ext cx="1453015" cy="4212095"/>
      </dsp:txXfrm>
    </dsp:sp>
    <dsp:sp modelId="{AF7E461E-266D-4FA9-96DB-D316001509DB}">
      <dsp:nvSpPr>
        <dsp:cNvPr id="0" name=""/>
        <dsp:cNvSpPr/>
      </dsp:nvSpPr>
      <dsp:spPr>
        <a:xfrm>
          <a:off x="6791671" y="5293638"/>
          <a:ext cx="3009680" cy="411580"/>
        </a:xfrm>
        <a:custGeom>
          <a:avLst/>
          <a:gdLst/>
          <a:ahLst/>
          <a:cxnLst/>
          <a:rect l="0" t="0" r="0" b="0"/>
          <a:pathLst>
            <a:path>
              <a:moveTo>
                <a:pt x="3009680" y="0"/>
              </a:moveTo>
              <a:lnTo>
                <a:pt x="3009680" y="205790"/>
              </a:lnTo>
              <a:lnTo>
                <a:pt x="0" y="205790"/>
              </a:lnTo>
              <a:lnTo>
                <a:pt x="0" y="41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54442-0773-494D-A266-6CCBCFFF0C15}">
      <dsp:nvSpPr>
        <dsp:cNvPr id="0" name=""/>
        <dsp:cNvSpPr/>
      </dsp:nvSpPr>
      <dsp:spPr>
        <a:xfrm>
          <a:off x="6019958" y="5705218"/>
          <a:ext cx="1543425" cy="430250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Β4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Συμβατότητα της πράξης με τους κανόνες του ανταγωνισμού και των κρατικών ενισχύσεων</a:t>
          </a:r>
        </a:p>
      </dsp:txBody>
      <dsp:txXfrm>
        <a:off x="6065163" y="5750423"/>
        <a:ext cx="1453015" cy="4212095"/>
      </dsp:txXfrm>
    </dsp:sp>
    <dsp:sp modelId="{8573A136-5B87-4FDF-A28F-55C4DC7EF529}">
      <dsp:nvSpPr>
        <dsp:cNvPr id="0" name=""/>
        <dsp:cNvSpPr/>
      </dsp:nvSpPr>
      <dsp:spPr>
        <a:xfrm>
          <a:off x="8798125" y="5293638"/>
          <a:ext cx="1003226" cy="411580"/>
        </a:xfrm>
        <a:custGeom>
          <a:avLst/>
          <a:gdLst/>
          <a:ahLst/>
          <a:cxnLst/>
          <a:rect l="0" t="0" r="0" b="0"/>
          <a:pathLst>
            <a:path>
              <a:moveTo>
                <a:pt x="1003226" y="0"/>
              </a:moveTo>
              <a:lnTo>
                <a:pt x="1003226" y="205790"/>
              </a:lnTo>
              <a:lnTo>
                <a:pt x="0" y="205790"/>
              </a:lnTo>
              <a:lnTo>
                <a:pt x="0" y="41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00AC5-DA9E-400D-A641-9769002EDFA4}">
      <dsp:nvSpPr>
        <dsp:cNvPr id="0" name=""/>
        <dsp:cNvSpPr/>
      </dsp:nvSpPr>
      <dsp:spPr>
        <a:xfrm>
          <a:off x="8026412" y="5705218"/>
          <a:ext cx="1543425" cy="430250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Β5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Ενίσχυση της κλιματικής ανθεκτικότητας</a:t>
          </a:r>
        </a:p>
      </dsp:txBody>
      <dsp:txXfrm>
        <a:off x="8071617" y="5750423"/>
        <a:ext cx="1453015" cy="4212095"/>
      </dsp:txXfrm>
    </dsp:sp>
    <dsp:sp modelId="{BFC32874-FA6D-4DEA-80AC-E47F6F2B84BE}">
      <dsp:nvSpPr>
        <dsp:cNvPr id="0" name=""/>
        <dsp:cNvSpPr/>
      </dsp:nvSpPr>
      <dsp:spPr>
        <a:xfrm>
          <a:off x="9801352" y="5293638"/>
          <a:ext cx="1003226" cy="41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90"/>
              </a:lnTo>
              <a:lnTo>
                <a:pt x="1003226" y="205790"/>
              </a:lnTo>
              <a:lnTo>
                <a:pt x="1003226" y="41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F7C15-C326-4CED-BCEA-DF76EF95879E}">
      <dsp:nvSpPr>
        <dsp:cNvPr id="0" name=""/>
        <dsp:cNvSpPr/>
      </dsp:nvSpPr>
      <dsp:spPr>
        <a:xfrm>
          <a:off x="10032865" y="5705218"/>
          <a:ext cx="1543425" cy="430250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Β6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Προάσπιση και προαγωγή της ισότητας μεταξύ ανδρών και γυναικών </a:t>
          </a:r>
        </a:p>
      </dsp:txBody>
      <dsp:txXfrm>
        <a:off x="10078070" y="5750423"/>
        <a:ext cx="1453015" cy="4212095"/>
      </dsp:txXfrm>
    </dsp:sp>
    <dsp:sp modelId="{DC57C01E-117B-4219-9F52-5EEB4583C18B}">
      <dsp:nvSpPr>
        <dsp:cNvPr id="0" name=""/>
        <dsp:cNvSpPr/>
      </dsp:nvSpPr>
      <dsp:spPr>
        <a:xfrm>
          <a:off x="9801352" y="5293638"/>
          <a:ext cx="3009680" cy="41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90"/>
              </a:lnTo>
              <a:lnTo>
                <a:pt x="3009680" y="205790"/>
              </a:lnTo>
              <a:lnTo>
                <a:pt x="3009680" y="41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09C5D-9059-44D2-B6B7-F504B3FB4E82}">
      <dsp:nvSpPr>
        <dsp:cNvPr id="0" name=""/>
        <dsp:cNvSpPr/>
      </dsp:nvSpPr>
      <dsp:spPr>
        <a:xfrm>
          <a:off x="12039319" y="5705218"/>
          <a:ext cx="1543425" cy="430250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Β7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0D4F8C"/>
              </a:solidFill>
              <a:latin typeface="Trebuchet MS" panose="020B0603020202020204" pitchFamily="34" charset="0"/>
            </a:rPr>
            <a:t>Αποτροπή κάθε διάκρισης λόγω φύλου, </a:t>
          </a:r>
          <a:r>
            <a:rPr lang="el-GR" sz="1800" kern="1200" dirty="0" err="1">
              <a:solidFill>
                <a:srgbClr val="0D4F8C"/>
              </a:solidFill>
              <a:latin typeface="Trebuchet MS" panose="020B0603020202020204" pitchFamily="34" charset="0"/>
            </a:rPr>
            <a:t>φυλετ</a:t>
          </a:r>
          <a:r>
            <a:rPr lang="el-GR" sz="1800" kern="1200" dirty="0">
              <a:solidFill>
                <a:srgbClr val="0D4F8C"/>
              </a:solidFill>
              <a:latin typeface="Trebuchet MS" panose="020B0603020202020204" pitchFamily="34" charset="0"/>
            </a:rPr>
            <a:t>. ή </a:t>
          </a:r>
          <a:r>
            <a:rPr lang="el-GR" sz="1800" kern="1200" dirty="0" err="1">
              <a:solidFill>
                <a:srgbClr val="0D4F8C"/>
              </a:solidFill>
              <a:latin typeface="Trebuchet MS" panose="020B0603020202020204" pitchFamily="34" charset="0"/>
            </a:rPr>
            <a:t>εθνοτικής</a:t>
          </a:r>
          <a:r>
            <a:rPr lang="el-GR" sz="1800" kern="1200" dirty="0">
              <a:solidFill>
                <a:srgbClr val="0D4F8C"/>
              </a:solidFill>
              <a:latin typeface="Trebuchet MS" panose="020B0603020202020204" pitchFamily="34" charset="0"/>
            </a:rPr>
            <a:t> καταγωγής, θρησκείας ή πεποιθήσεων, αναπηρίας, ηλικίας ή γενετήσιου </a:t>
          </a:r>
          <a:r>
            <a:rPr lang="el-GR" sz="1800" kern="1200" dirty="0" err="1">
              <a:solidFill>
                <a:srgbClr val="0D4F8C"/>
              </a:solidFill>
              <a:latin typeface="Trebuchet MS" panose="020B0603020202020204" pitchFamily="34" charset="0"/>
            </a:rPr>
            <a:t>προσαν</a:t>
          </a:r>
          <a:r>
            <a:rPr lang="el-GR" sz="1800" kern="1200" dirty="0">
              <a:solidFill>
                <a:srgbClr val="0D4F8C"/>
              </a:solidFill>
              <a:latin typeface="Trebuchet MS" panose="020B0603020202020204" pitchFamily="34" charset="0"/>
            </a:rPr>
            <a:t>/</a:t>
          </a:r>
          <a:r>
            <a:rPr lang="el-GR" sz="1800" kern="1200" dirty="0" err="1">
              <a:solidFill>
                <a:srgbClr val="0D4F8C"/>
              </a:solidFill>
              <a:latin typeface="Trebuchet MS" panose="020B0603020202020204" pitchFamily="34" charset="0"/>
            </a:rPr>
            <a:t>σμού</a:t>
          </a:r>
          <a:endParaRPr lang="el-GR" sz="1800" kern="1200" dirty="0">
            <a:solidFill>
              <a:srgbClr val="0D4F8C"/>
            </a:solidFill>
            <a:latin typeface="Trebuchet MS" panose="020B0603020202020204" pitchFamily="34" charset="0"/>
          </a:endParaRPr>
        </a:p>
      </dsp:txBody>
      <dsp:txXfrm>
        <a:off x="12084524" y="5750423"/>
        <a:ext cx="1453015" cy="4212095"/>
      </dsp:txXfrm>
    </dsp:sp>
    <dsp:sp modelId="{EE6D36F2-1D70-4559-A422-B279233C763C}">
      <dsp:nvSpPr>
        <dsp:cNvPr id="0" name=""/>
        <dsp:cNvSpPr/>
      </dsp:nvSpPr>
      <dsp:spPr>
        <a:xfrm>
          <a:off x="9801352" y="5293638"/>
          <a:ext cx="5016133" cy="41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90"/>
              </a:lnTo>
              <a:lnTo>
                <a:pt x="5016133" y="205790"/>
              </a:lnTo>
              <a:lnTo>
                <a:pt x="5016133" y="41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8541F-5170-44F9-ABD4-A92AA9F0CCB8}">
      <dsp:nvSpPr>
        <dsp:cNvPr id="0" name=""/>
        <dsp:cNvSpPr/>
      </dsp:nvSpPr>
      <dsp:spPr>
        <a:xfrm>
          <a:off x="14045772" y="5705218"/>
          <a:ext cx="1543425" cy="430250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Β8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Εξασφάλιση της προσβασιμότητας των ατόμων με αναπηρία </a:t>
          </a:r>
        </a:p>
      </dsp:txBody>
      <dsp:txXfrm>
        <a:off x="14090977" y="5750423"/>
        <a:ext cx="1453015" cy="4212095"/>
      </dsp:txXfrm>
    </dsp:sp>
    <dsp:sp modelId="{FA5436DE-74E2-45C9-B30D-BBC7100AA5E6}">
      <dsp:nvSpPr>
        <dsp:cNvPr id="0" name=""/>
        <dsp:cNvSpPr/>
      </dsp:nvSpPr>
      <dsp:spPr>
        <a:xfrm>
          <a:off x="9801352" y="5293638"/>
          <a:ext cx="7022587" cy="41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90"/>
              </a:lnTo>
              <a:lnTo>
                <a:pt x="7022587" y="205790"/>
              </a:lnTo>
              <a:lnTo>
                <a:pt x="7022587" y="41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320CE-2B9B-4EFD-A142-C0B686115D13}">
      <dsp:nvSpPr>
        <dsp:cNvPr id="0" name=""/>
        <dsp:cNvSpPr/>
      </dsp:nvSpPr>
      <dsp:spPr>
        <a:xfrm>
          <a:off x="16052226" y="5705218"/>
          <a:ext cx="1543425" cy="430250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Β9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Τήρηση του θεσμικού πλαισίου για την εξασφάλιση </a:t>
          </a:r>
          <a:r>
            <a:rPr lang="el-GR" sz="2000" kern="1200" dirty="0" err="1">
              <a:solidFill>
                <a:srgbClr val="0D4F8C"/>
              </a:solidFill>
              <a:latin typeface="Trebuchet MS" panose="020B0603020202020204" pitchFamily="34" charset="0"/>
            </a:rPr>
            <a:t>διαλειτουργικότητας</a:t>
          </a: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 στα έργα μεταφορών</a:t>
          </a:r>
        </a:p>
      </dsp:txBody>
      <dsp:txXfrm>
        <a:off x="16097431" y="5750423"/>
        <a:ext cx="1453015" cy="4212095"/>
      </dsp:txXfrm>
    </dsp:sp>
    <dsp:sp modelId="{33E3345B-C627-4B22-9B1C-D3EE3BB2A92A}">
      <dsp:nvSpPr>
        <dsp:cNvPr id="0" name=""/>
        <dsp:cNvSpPr/>
      </dsp:nvSpPr>
      <dsp:spPr>
        <a:xfrm>
          <a:off x="9801352" y="5293638"/>
          <a:ext cx="9029040" cy="41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90"/>
              </a:lnTo>
              <a:lnTo>
                <a:pt x="9029040" y="205790"/>
              </a:lnTo>
              <a:lnTo>
                <a:pt x="9029040" y="41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2133E-05A2-4FCD-B870-F703E8967A17}">
      <dsp:nvSpPr>
        <dsp:cNvPr id="0" name=""/>
        <dsp:cNvSpPr/>
      </dsp:nvSpPr>
      <dsp:spPr>
        <a:xfrm>
          <a:off x="18058679" y="5705218"/>
          <a:ext cx="1543425" cy="430250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Β10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Ειδικές Δεσμεύσεις</a:t>
          </a:r>
        </a:p>
      </dsp:txBody>
      <dsp:txXfrm>
        <a:off x="18103884" y="5750423"/>
        <a:ext cx="1453015" cy="4212095"/>
      </dsp:txXfrm>
    </dsp:sp>
    <dsp:sp modelId="{A0373928-3B1B-433B-BD63-B5810E026617}">
      <dsp:nvSpPr>
        <dsp:cNvPr id="0" name=""/>
        <dsp:cNvSpPr/>
      </dsp:nvSpPr>
      <dsp:spPr>
        <a:xfrm>
          <a:off x="9061410" y="1046041"/>
          <a:ext cx="4838030" cy="167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138"/>
              </a:lnTo>
              <a:lnTo>
                <a:pt x="4838030" y="836138"/>
              </a:lnTo>
              <a:lnTo>
                <a:pt x="4838030" y="16722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BC56F-83B9-406D-ABA7-7F8AE9430102}">
      <dsp:nvSpPr>
        <dsp:cNvPr id="0" name=""/>
        <dsp:cNvSpPr/>
      </dsp:nvSpPr>
      <dsp:spPr>
        <a:xfrm>
          <a:off x="12737194" y="2718319"/>
          <a:ext cx="2324491" cy="1028950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</dsp:txBody>
      <dsp:txXfrm>
        <a:off x="12767331" y="2748456"/>
        <a:ext cx="2264217" cy="968676"/>
      </dsp:txXfrm>
    </dsp:sp>
    <dsp:sp modelId="{CA6FCD24-B48D-466E-9294-4497FA4D4722}">
      <dsp:nvSpPr>
        <dsp:cNvPr id="0" name=""/>
        <dsp:cNvSpPr/>
      </dsp:nvSpPr>
      <dsp:spPr>
        <a:xfrm>
          <a:off x="9061410" y="1046041"/>
          <a:ext cx="7356877" cy="167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138"/>
              </a:lnTo>
              <a:lnTo>
                <a:pt x="7356877" y="836138"/>
              </a:lnTo>
              <a:lnTo>
                <a:pt x="7356877" y="16722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54F7-0E2D-4370-92BD-D4529990FFA8}">
      <dsp:nvSpPr>
        <dsp:cNvPr id="0" name=""/>
        <dsp:cNvSpPr/>
      </dsp:nvSpPr>
      <dsp:spPr>
        <a:xfrm>
          <a:off x="15524714" y="2718319"/>
          <a:ext cx="1787148" cy="1028950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</a:p>
      </dsp:txBody>
      <dsp:txXfrm>
        <a:off x="15554851" y="2748456"/>
        <a:ext cx="1726874" cy="9686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90576-D340-469A-9711-378003FB34DA}">
      <dsp:nvSpPr>
        <dsp:cNvPr id="0" name=""/>
        <dsp:cNvSpPr/>
      </dsp:nvSpPr>
      <dsp:spPr>
        <a:xfrm>
          <a:off x="4251227" y="0"/>
          <a:ext cx="9204582" cy="895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latin typeface="Trebuchet MS" panose="020B0603020202020204" pitchFamily="34" charset="0"/>
            </a:rPr>
            <a:t>Φύλλο Αξιολόγησης Πράξεων</a:t>
          </a:r>
        </a:p>
      </dsp:txBody>
      <dsp:txXfrm>
        <a:off x="4277449" y="26222"/>
        <a:ext cx="9152138" cy="842835"/>
      </dsp:txXfrm>
    </dsp:sp>
    <dsp:sp modelId="{5C7C1202-BED3-4302-8E00-3E312ADC2BA6}">
      <dsp:nvSpPr>
        <dsp:cNvPr id="0" name=""/>
        <dsp:cNvSpPr/>
      </dsp:nvSpPr>
      <dsp:spPr>
        <a:xfrm>
          <a:off x="4639265" y="895279"/>
          <a:ext cx="4214253" cy="928342"/>
        </a:xfrm>
        <a:custGeom>
          <a:avLst/>
          <a:gdLst/>
          <a:ahLst/>
          <a:cxnLst/>
          <a:rect l="0" t="0" r="0" b="0"/>
          <a:pathLst>
            <a:path>
              <a:moveTo>
                <a:pt x="4214253" y="0"/>
              </a:moveTo>
              <a:lnTo>
                <a:pt x="4214253" y="464171"/>
              </a:lnTo>
              <a:lnTo>
                <a:pt x="0" y="464171"/>
              </a:lnTo>
              <a:lnTo>
                <a:pt x="0" y="928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7605B-8A1A-4875-B82F-FBDD15924984}">
      <dsp:nvSpPr>
        <dsp:cNvPr id="0" name=""/>
        <dsp:cNvSpPr/>
      </dsp:nvSpPr>
      <dsp:spPr>
        <a:xfrm>
          <a:off x="3237865" y="1823621"/>
          <a:ext cx="2802800" cy="1387026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</dsp:txBody>
      <dsp:txXfrm>
        <a:off x="3278490" y="1864246"/>
        <a:ext cx="2721550" cy="1305776"/>
      </dsp:txXfrm>
    </dsp:sp>
    <dsp:sp modelId="{69AEF42D-5509-4DAF-BD48-969F015F5A5F}">
      <dsp:nvSpPr>
        <dsp:cNvPr id="0" name=""/>
        <dsp:cNvSpPr/>
      </dsp:nvSpPr>
      <dsp:spPr>
        <a:xfrm>
          <a:off x="8853519" y="895279"/>
          <a:ext cx="947832" cy="928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171"/>
              </a:lnTo>
              <a:lnTo>
                <a:pt x="947832" y="464171"/>
              </a:lnTo>
              <a:lnTo>
                <a:pt x="947832" y="928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155B4-D9E2-40DC-ADE9-2836B103386A}">
      <dsp:nvSpPr>
        <dsp:cNvPr id="0" name=""/>
        <dsp:cNvSpPr/>
      </dsp:nvSpPr>
      <dsp:spPr>
        <a:xfrm>
          <a:off x="6633784" y="1823621"/>
          <a:ext cx="6335135" cy="2414993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και Ενσωμάτωση Οριζόντιων Πολιτικών</a:t>
          </a:r>
        </a:p>
      </dsp:txBody>
      <dsp:txXfrm>
        <a:off x="6704517" y="1894354"/>
        <a:ext cx="6193669" cy="2273527"/>
      </dsp:txXfrm>
    </dsp:sp>
    <dsp:sp modelId="{D3881D3E-EBF3-46A5-97B6-BE52F60F305D}">
      <dsp:nvSpPr>
        <dsp:cNvPr id="0" name=""/>
        <dsp:cNvSpPr/>
      </dsp:nvSpPr>
      <dsp:spPr>
        <a:xfrm>
          <a:off x="450575" y="4238614"/>
          <a:ext cx="9350776" cy="527216"/>
        </a:xfrm>
        <a:custGeom>
          <a:avLst/>
          <a:gdLst/>
          <a:ahLst/>
          <a:cxnLst/>
          <a:rect l="0" t="0" r="0" b="0"/>
          <a:pathLst>
            <a:path>
              <a:moveTo>
                <a:pt x="9350776" y="0"/>
              </a:moveTo>
              <a:lnTo>
                <a:pt x="9350776" y="263608"/>
              </a:lnTo>
              <a:lnTo>
                <a:pt x="0" y="263608"/>
              </a:lnTo>
              <a:lnTo>
                <a:pt x="0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E4EA2-8C47-4D1A-A880-A99CD9720B53}">
      <dsp:nvSpPr>
        <dsp:cNvPr id="0" name=""/>
        <dsp:cNvSpPr/>
      </dsp:nvSpPr>
      <dsp:spPr>
        <a:xfrm>
          <a:off x="180686" y="4765831"/>
          <a:ext cx="539777" cy="1453614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Β1</a:t>
          </a:r>
        </a:p>
      </dsp:txBody>
      <dsp:txXfrm>
        <a:off x="196496" y="4781641"/>
        <a:ext cx="508157" cy="1421994"/>
      </dsp:txXfrm>
    </dsp:sp>
    <dsp:sp modelId="{1BFF5FE6-7668-4BBB-9D4D-08EEC505491E}">
      <dsp:nvSpPr>
        <dsp:cNvPr id="0" name=""/>
        <dsp:cNvSpPr/>
      </dsp:nvSpPr>
      <dsp:spPr>
        <a:xfrm>
          <a:off x="1583470" y="4238614"/>
          <a:ext cx="8217881" cy="527216"/>
        </a:xfrm>
        <a:custGeom>
          <a:avLst/>
          <a:gdLst/>
          <a:ahLst/>
          <a:cxnLst/>
          <a:rect l="0" t="0" r="0" b="0"/>
          <a:pathLst>
            <a:path>
              <a:moveTo>
                <a:pt x="8217881" y="0"/>
              </a:moveTo>
              <a:lnTo>
                <a:pt x="8217881" y="263608"/>
              </a:lnTo>
              <a:lnTo>
                <a:pt x="0" y="263608"/>
              </a:lnTo>
              <a:lnTo>
                <a:pt x="0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C4B76-A42F-4A76-B6C6-7D5502C44049}">
      <dsp:nvSpPr>
        <dsp:cNvPr id="0" name=""/>
        <dsp:cNvSpPr/>
      </dsp:nvSpPr>
      <dsp:spPr>
        <a:xfrm>
          <a:off x="1313582" y="4765831"/>
          <a:ext cx="539777" cy="1453614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Β2</a:t>
          </a:r>
        </a:p>
      </dsp:txBody>
      <dsp:txXfrm>
        <a:off x="1329392" y="4781641"/>
        <a:ext cx="508157" cy="1421994"/>
      </dsp:txXfrm>
    </dsp:sp>
    <dsp:sp modelId="{E6C4CEF9-EE3A-4A96-AFCB-BC51513A6FE7}">
      <dsp:nvSpPr>
        <dsp:cNvPr id="0" name=""/>
        <dsp:cNvSpPr/>
      </dsp:nvSpPr>
      <dsp:spPr>
        <a:xfrm>
          <a:off x="2716366" y="4238614"/>
          <a:ext cx="7084985" cy="527216"/>
        </a:xfrm>
        <a:custGeom>
          <a:avLst/>
          <a:gdLst/>
          <a:ahLst/>
          <a:cxnLst/>
          <a:rect l="0" t="0" r="0" b="0"/>
          <a:pathLst>
            <a:path>
              <a:moveTo>
                <a:pt x="7084985" y="0"/>
              </a:moveTo>
              <a:lnTo>
                <a:pt x="7084985" y="263608"/>
              </a:lnTo>
              <a:lnTo>
                <a:pt x="0" y="263608"/>
              </a:lnTo>
              <a:lnTo>
                <a:pt x="0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8CEF1-4A23-444C-B7E5-7DC1E32FB81F}">
      <dsp:nvSpPr>
        <dsp:cNvPr id="0" name=""/>
        <dsp:cNvSpPr/>
      </dsp:nvSpPr>
      <dsp:spPr>
        <a:xfrm>
          <a:off x="2446477" y="4765831"/>
          <a:ext cx="539777" cy="1453614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Β3</a:t>
          </a:r>
        </a:p>
      </dsp:txBody>
      <dsp:txXfrm>
        <a:off x="2462287" y="4781641"/>
        <a:ext cx="508157" cy="1421994"/>
      </dsp:txXfrm>
    </dsp:sp>
    <dsp:sp modelId="{AF7E461E-266D-4FA9-96DB-D316001509DB}">
      <dsp:nvSpPr>
        <dsp:cNvPr id="0" name=""/>
        <dsp:cNvSpPr/>
      </dsp:nvSpPr>
      <dsp:spPr>
        <a:xfrm>
          <a:off x="3849261" y="4238614"/>
          <a:ext cx="5952090" cy="527216"/>
        </a:xfrm>
        <a:custGeom>
          <a:avLst/>
          <a:gdLst/>
          <a:ahLst/>
          <a:cxnLst/>
          <a:rect l="0" t="0" r="0" b="0"/>
          <a:pathLst>
            <a:path>
              <a:moveTo>
                <a:pt x="5952090" y="0"/>
              </a:moveTo>
              <a:lnTo>
                <a:pt x="5952090" y="263608"/>
              </a:lnTo>
              <a:lnTo>
                <a:pt x="0" y="263608"/>
              </a:lnTo>
              <a:lnTo>
                <a:pt x="0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54442-0773-494D-A266-6CCBCFFF0C15}">
      <dsp:nvSpPr>
        <dsp:cNvPr id="0" name=""/>
        <dsp:cNvSpPr/>
      </dsp:nvSpPr>
      <dsp:spPr>
        <a:xfrm>
          <a:off x="3579373" y="4765831"/>
          <a:ext cx="539777" cy="1453614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Β4</a:t>
          </a:r>
        </a:p>
      </dsp:txBody>
      <dsp:txXfrm>
        <a:off x="3595183" y="4781641"/>
        <a:ext cx="508157" cy="1421994"/>
      </dsp:txXfrm>
    </dsp:sp>
    <dsp:sp modelId="{8573A136-5B87-4FDF-A28F-55C4DC7EF529}">
      <dsp:nvSpPr>
        <dsp:cNvPr id="0" name=""/>
        <dsp:cNvSpPr/>
      </dsp:nvSpPr>
      <dsp:spPr>
        <a:xfrm>
          <a:off x="6366801" y="4238614"/>
          <a:ext cx="3434550" cy="527216"/>
        </a:xfrm>
        <a:custGeom>
          <a:avLst/>
          <a:gdLst/>
          <a:ahLst/>
          <a:cxnLst/>
          <a:rect l="0" t="0" r="0" b="0"/>
          <a:pathLst>
            <a:path>
              <a:moveTo>
                <a:pt x="3434550" y="0"/>
              </a:moveTo>
              <a:lnTo>
                <a:pt x="3434550" y="263608"/>
              </a:lnTo>
              <a:lnTo>
                <a:pt x="0" y="263608"/>
              </a:lnTo>
              <a:lnTo>
                <a:pt x="0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00AC5-DA9E-400D-A641-9769002EDFA4}">
      <dsp:nvSpPr>
        <dsp:cNvPr id="0" name=""/>
        <dsp:cNvSpPr/>
      </dsp:nvSpPr>
      <dsp:spPr>
        <a:xfrm>
          <a:off x="4712268" y="4765831"/>
          <a:ext cx="3309066" cy="1504345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Ενίσχυση της κλιματικής ανθεκτικότητας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>
            <a:solidFill>
              <a:srgbClr val="7EC352"/>
            </a:solidFill>
            <a:latin typeface="Trebuchet MS" panose="020B0603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>
            <a:solidFill>
              <a:srgbClr val="0D4F8C"/>
            </a:solidFill>
            <a:latin typeface="Trebuchet MS" panose="020B0603020202020204" pitchFamily="34" charset="0"/>
          </a:endParaRPr>
        </a:p>
      </dsp:txBody>
      <dsp:txXfrm>
        <a:off x="4756329" y="4809892"/>
        <a:ext cx="3220944" cy="1416223"/>
      </dsp:txXfrm>
    </dsp:sp>
    <dsp:sp modelId="{57C131B9-D386-4B98-9EF6-18B3D46DF122}">
      <dsp:nvSpPr>
        <dsp:cNvPr id="0" name=""/>
        <dsp:cNvSpPr/>
      </dsp:nvSpPr>
      <dsp:spPr>
        <a:xfrm>
          <a:off x="6321081" y="6270176"/>
          <a:ext cx="91440" cy="527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CA0-C1C5-4468-8066-19089083EC46}">
      <dsp:nvSpPr>
        <dsp:cNvPr id="0" name=""/>
        <dsp:cNvSpPr/>
      </dsp:nvSpPr>
      <dsp:spPr>
        <a:xfrm>
          <a:off x="4611794" y="6797392"/>
          <a:ext cx="3510014" cy="405441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Σύμφωνα με την Ανακοίνωση της Επιτροπής «Τεχνικές κατευθυντήριες οδηγίες σχετικά με την ενίσχυση της ανθεκτικότητας των υποδομών στην κλιματική αλλαγή κατά την περίοδο 2021-2027» και με τις περαιτέρω κατευθύνσεις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Το κριτήριο αυτό εφαρμόζεται σε έργα υποδομής με αναμενόμενη διάρκεια ζωής τουλάχιστον 5 ετών. </a:t>
          </a:r>
          <a:endParaRPr lang="el-GR" sz="1800" kern="1200" dirty="0">
            <a:solidFill>
              <a:srgbClr val="0D4F8C"/>
            </a:solidFill>
          </a:endParaRPr>
        </a:p>
      </dsp:txBody>
      <dsp:txXfrm>
        <a:off x="4714599" y="6900197"/>
        <a:ext cx="3304404" cy="3848801"/>
      </dsp:txXfrm>
    </dsp:sp>
    <dsp:sp modelId="{BFC32874-FA6D-4DEA-80AC-E47F6F2B84BE}">
      <dsp:nvSpPr>
        <dsp:cNvPr id="0" name=""/>
        <dsp:cNvSpPr/>
      </dsp:nvSpPr>
      <dsp:spPr>
        <a:xfrm>
          <a:off x="8884341" y="4238614"/>
          <a:ext cx="917010" cy="527216"/>
        </a:xfrm>
        <a:custGeom>
          <a:avLst/>
          <a:gdLst/>
          <a:ahLst/>
          <a:cxnLst/>
          <a:rect l="0" t="0" r="0" b="0"/>
          <a:pathLst>
            <a:path>
              <a:moveTo>
                <a:pt x="917010" y="0"/>
              </a:moveTo>
              <a:lnTo>
                <a:pt x="917010" y="263608"/>
              </a:lnTo>
              <a:lnTo>
                <a:pt x="0" y="263608"/>
              </a:lnTo>
              <a:lnTo>
                <a:pt x="0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F7C15-C326-4CED-BCEA-DF76EF95879E}">
      <dsp:nvSpPr>
        <dsp:cNvPr id="0" name=""/>
        <dsp:cNvSpPr/>
      </dsp:nvSpPr>
      <dsp:spPr>
        <a:xfrm>
          <a:off x="8614453" y="4765831"/>
          <a:ext cx="539777" cy="1453614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Β6</a:t>
          </a:r>
        </a:p>
      </dsp:txBody>
      <dsp:txXfrm>
        <a:off x="8630263" y="4781641"/>
        <a:ext cx="508157" cy="1421994"/>
      </dsp:txXfrm>
    </dsp:sp>
    <dsp:sp modelId="{DC57C01E-117B-4219-9F52-5EEB4583C18B}">
      <dsp:nvSpPr>
        <dsp:cNvPr id="0" name=""/>
        <dsp:cNvSpPr/>
      </dsp:nvSpPr>
      <dsp:spPr>
        <a:xfrm>
          <a:off x="9801352" y="4238614"/>
          <a:ext cx="215885" cy="52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08"/>
              </a:lnTo>
              <a:lnTo>
                <a:pt x="215885" y="263608"/>
              </a:lnTo>
              <a:lnTo>
                <a:pt x="215885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09C5D-9059-44D2-B6B7-F504B3FB4E82}">
      <dsp:nvSpPr>
        <dsp:cNvPr id="0" name=""/>
        <dsp:cNvSpPr/>
      </dsp:nvSpPr>
      <dsp:spPr>
        <a:xfrm>
          <a:off x="9747348" y="4765831"/>
          <a:ext cx="539777" cy="1453614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Β7</a:t>
          </a:r>
        </a:p>
      </dsp:txBody>
      <dsp:txXfrm>
        <a:off x="9763158" y="4781641"/>
        <a:ext cx="508157" cy="1421994"/>
      </dsp:txXfrm>
    </dsp:sp>
    <dsp:sp modelId="{EE6D36F2-1D70-4559-A422-B279233C763C}">
      <dsp:nvSpPr>
        <dsp:cNvPr id="0" name=""/>
        <dsp:cNvSpPr/>
      </dsp:nvSpPr>
      <dsp:spPr>
        <a:xfrm>
          <a:off x="9801352" y="4238614"/>
          <a:ext cx="1348780" cy="52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08"/>
              </a:lnTo>
              <a:lnTo>
                <a:pt x="1348780" y="263608"/>
              </a:lnTo>
              <a:lnTo>
                <a:pt x="1348780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8541F-5170-44F9-ABD4-A92AA9F0CCB8}">
      <dsp:nvSpPr>
        <dsp:cNvPr id="0" name=""/>
        <dsp:cNvSpPr/>
      </dsp:nvSpPr>
      <dsp:spPr>
        <a:xfrm>
          <a:off x="10880244" y="4765831"/>
          <a:ext cx="539777" cy="1453614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Β8</a:t>
          </a:r>
        </a:p>
      </dsp:txBody>
      <dsp:txXfrm>
        <a:off x="10896054" y="4781641"/>
        <a:ext cx="508157" cy="1421994"/>
      </dsp:txXfrm>
    </dsp:sp>
    <dsp:sp modelId="{FA5436DE-74E2-45C9-B30D-BBC7100AA5E6}">
      <dsp:nvSpPr>
        <dsp:cNvPr id="0" name=""/>
        <dsp:cNvSpPr/>
      </dsp:nvSpPr>
      <dsp:spPr>
        <a:xfrm>
          <a:off x="9801352" y="4238614"/>
          <a:ext cx="3866320" cy="52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08"/>
              </a:lnTo>
              <a:lnTo>
                <a:pt x="3866320" y="263608"/>
              </a:lnTo>
              <a:lnTo>
                <a:pt x="3866320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320CE-2B9B-4EFD-A142-C0B686115D13}">
      <dsp:nvSpPr>
        <dsp:cNvPr id="0" name=""/>
        <dsp:cNvSpPr/>
      </dsp:nvSpPr>
      <dsp:spPr>
        <a:xfrm>
          <a:off x="12013139" y="4765831"/>
          <a:ext cx="3309066" cy="1622138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Τήρηση θεσμικού πλαισίου για την εξασφάλιση </a:t>
          </a:r>
          <a:r>
            <a:rPr lang="el-GR" sz="2000" kern="1200" dirty="0" err="1">
              <a:solidFill>
                <a:srgbClr val="0D4F8C"/>
              </a:solidFill>
              <a:latin typeface="Trebuchet MS" panose="020B0603020202020204" pitchFamily="34" charset="0"/>
            </a:rPr>
            <a:t>διαλειτουργικότητας</a:t>
          </a: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 στα έργα μεταφορών</a:t>
          </a:r>
        </a:p>
      </dsp:txBody>
      <dsp:txXfrm>
        <a:off x="12060650" y="4813342"/>
        <a:ext cx="3214044" cy="1527116"/>
      </dsp:txXfrm>
    </dsp:sp>
    <dsp:sp modelId="{B42187DD-19DB-4059-859A-E4EEB7C78562}">
      <dsp:nvSpPr>
        <dsp:cNvPr id="0" name=""/>
        <dsp:cNvSpPr/>
      </dsp:nvSpPr>
      <dsp:spPr>
        <a:xfrm>
          <a:off x="13621952" y="6387970"/>
          <a:ext cx="91440" cy="527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6A68A-0C61-44A1-B287-DE80BBA1C358}">
      <dsp:nvSpPr>
        <dsp:cNvPr id="0" name=""/>
        <dsp:cNvSpPr/>
      </dsp:nvSpPr>
      <dsp:spPr>
        <a:xfrm>
          <a:off x="11775447" y="6915186"/>
          <a:ext cx="3784450" cy="40576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1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α) Για σιδηροδρομικά έργα υψηλών ταχυτήτων:</a:t>
          </a:r>
        </a:p>
        <a:p>
          <a:pPr marL="2635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 dirty="0">
              <a:solidFill>
                <a:srgbClr val="0D4F8C"/>
              </a:solidFill>
              <a:latin typeface="Trebuchet MS" panose="020B0603020202020204" pitchFamily="34" charset="0"/>
            </a:rPr>
            <a:t>Τεχνική έκθεση για τις τεχνικές προδιαγραφές </a:t>
          </a:r>
          <a:r>
            <a:rPr lang="el-GR" sz="1800" b="0" kern="1200" dirty="0" err="1">
              <a:solidFill>
                <a:srgbClr val="0D4F8C"/>
              </a:solidFill>
              <a:latin typeface="Trebuchet MS" panose="020B0603020202020204" pitchFamily="34" charset="0"/>
            </a:rPr>
            <a:t>διαλειτουργ</a:t>
          </a:r>
          <a:r>
            <a:rPr lang="el-GR" sz="1800" b="0" kern="1200" dirty="0">
              <a:solidFill>
                <a:srgbClr val="0D4F8C"/>
              </a:solidFill>
              <a:latin typeface="Trebuchet MS" panose="020B0603020202020204" pitchFamily="34" charset="0"/>
            </a:rPr>
            <a:t>/</a:t>
          </a:r>
          <a:r>
            <a:rPr lang="el-GR" sz="1800" b="0" kern="1200" dirty="0" err="1">
              <a:solidFill>
                <a:srgbClr val="0D4F8C"/>
              </a:solidFill>
              <a:latin typeface="Trebuchet MS" panose="020B0603020202020204" pitchFamily="34" charset="0"/>
            </a:rPr>
            <a:t>τητας</a:t>
          </a:r>
          <a:r>
            <a:rPr lang="el-GR" sz="1800" b="0" kern="1200" dirty="0">
              <a:solidFill>
                <a:srgbClr val="0D4F8C"/>
              </a:solidFill>
              <a:latin typeface="Trebuchet MS" panose="020B0603020202020204" pitchFamily="34" charset="0"/>
            </a:rPr>
            <a:t> για τα σχετικά υποσυστήματα του </a:t>
          </a:r>
          <a:r>
            <a:rPr lang="el-GR" sz="1800" b="0" kern="1200" dirty="0" err="1">
              <a:solidFill>
                <a:srgbClr val="0D4F8C"/>
              </a:solidFill>
              <a:latin typeface="Trebuchet MS" panose="020B0603020202020204" pitchFamily="34" charset="0"/>
            </a:rPr>
            <a:t>ευρωπ</a:t>
          </a:r>
          <a:r>
            <a:rPr lang="el-GR" sz="1800" b="0" kern="1200" dirty="0">
              <a:solidFill>
                <a:srgbClr val="0D4F8C"/>
              </a:solidFill>
              <a:latin typeface="Trebuchet MS" panose="020B0603020202020204" pitchFamily="34" charset="0"/>
            </a:rPr>
            <a:t>. </a:t>
          </a:r>
          <a:r>
            <a:rPr lang="el-GR" sz="1800" b="0" kern="1200" dirty="0" err="1">
              <a:solidFill>
                <a:srgbClr val="0D4F8C"/>
              </a:solidFill>
              <a:latin typeface="Trebuchet MS" panose="020B0603020202020204" pitchFamily="34" charset="0"/>
            </a:rPr>
            <a:t>σιδ</a:t>
          </a:r>
          <a:r>
            <a:rPr lang="el-GR" sz="1800" b="0" kern="1200" dirty="0">
              <a:solidFill>
                <a:srgbClr val="0D4F8C"/>
              </a:solidFill>
              <a:latin typeface="Trebuchet MS" panose="020B0603020202020204" pitchFamily="34" charset="0"/>
            </a:rPr>
            <a:t>/</a:t>
          </a:r>
          <a:r>
            <a:rPr lang="el-GR" sz="1800" b="0" kern="1200" dirty="0" err="1">
              <a:solidFill>
                <a:srgbClr val="0D4F8C"/>
              </a:solidFill>
              <a:latin typeface="Trebuchet MS" panose="020B0603020202020204" pitchFamily="34" charset="0"/>
            </a:rPr>
            <a:t>κού</a:t>
          </a:r>
          <a:r>
            <a:rPr lang="el-GR" sz="1800" b="0" kern="1200" dirty="0">
              <a:solidFill>
                <a:srgbClr val="0D4F8C"/>
              </a:solidFill>
              <a:latin typeface="Trebuchet MS" panose="020B0603020202020204" pitchFamily="34" charset="0"/>
            </a:rPr>
            <a:t> συστήματος. </a:t>
          </a: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1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β) Για τα έργα συστημάτων αεροναυτιλίας:</a:t>
          </a:r>
        </a:p>
        <a:p>
          <a:pPr marL="2635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 dirty="0">
              <a:solidFill>
                <a:srgbClr val="0D4F8C"/>
              </a:solidFill>
              <a:latin typeface="Trebuchet MS" panose="020B0603020202020204" pitchFamily="34" charset="0"/>
            </a:rPr>
            <a:t>Τεχνική έκθεση σχετικά με την κάλυψη των απαιτήσεων </a:t>
          </a:r>
          <a:r>
            <a:rPr lang="el-GR" sz="1800" b="0" kern="1200" dirty="0" err="1">
              <a:solidFill>
                <a:srgbClr val="0D4F8C"/>
              </a:solidFill>
              <a:latin typeface="Trebuchet MS" panose="020B0603020202020204" pitchFamily="34" charset="0"/>
            </a:rPr>
            <a:t>διαλειτουργικότητας</a:t>
          </a:r>
          <a:r>
            <a:rPr lang="el-GR" sz="1800" b="0" kern="1200" dirty="0">
              <a:solidFill>
                <a:srgbClr val="0D4F8C"/>
              </a:solidFill>
              <a:latin typeface="Trebuchet MS" panose="020B0603020202020204" pitchFamily="34" charset="0"/>
            </a:rPr>
            <a:t> του ευρωπαϊκού δικτύου διαχείρισης εναέριας κυκλοφορίας</a:t>
          </a:r>
          <a:endParaRPr lang="el-GR" sz="1800" kern="1200" dirty="0">
            <a:solidFill>
              <a:srgbClr val="0D4F8C"/>
            </a:solidFill>
          </a:endParaRPr>
        </a:p>
      </dsp:txBody>
      <dsp:txXfrm>
        <a:off x="11886290" y="7026029"/>
        <a:ext cx="3562764" cy="3835928"/>
      </dsp:txXfrm>
    </dsp:sp>
    <dsp:sp modelId="{33E3345B-C627-4B22-9B1C-D3EE3BB2A92A}">
      <dsp:nvSpPr>
        <dsp:cNvPr id="0" name=""/>
        <dsp:cNvSpPr/>
      </dsp:nvSpPr>
      <dsp:spPr>
        <a:xfrm>
          <a:off x="9801352" y="4238614"/>
          <a:ext cx="7966132" cy="52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08"/>
              </a:lnTo>
              <a:lnTo>
                <a:pt x="7966132" y="263608"/>
              </a:lnTo>
              <a:lnTo>
                <a:pt x="7966132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2133E-05A2-4FCD-B870-F703E8967A17}">
      <dsp:nvSpPr>
        <dsp:cNvPr id="0" name=""/>
        <dsp:cNvSpPr/>
      </dsp:nvSpPr>
      <dsp:spPr>
        <a:xfrm>
          <a:off x="16112951" y="4765831"/>
          <a:ext cx="3309066" cy="1538667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Β10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D4F8C"/>
              </a:solidFill>
              <a:latin typeface="Trebuchet MS" panose="020B0603020202020204" pitchFamily="34" charset="0"/>
            </a:rPr>
            <a:t>Ειδικές Δεσμεύσεις</a:t>
          </a:r>
        </a:p>
      </dsp:txBody>
      <dsp:txXfrm>
        <a:off x="16158017" y="4810897"/>
        <a:ext cx="3218934" cy="1448535"/>
      </dsp:txXfrm>
    </dsp:sp>
    <dsp:sp modelId="{7B835D17-8725-4725-9C18-F44ADE001F4E}">
      <dsp:nvSpPr>
        <dsp:cNvPr id="0" name=""/>
        <dsp:cNvSpPr/>
      </dsp:nvSpPr>
      <dsp:spPr>
        <a:xfrm>
          <a:off x="17721764" y="6304498"/>
          <a:ext cx="91440" cy="527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8877D-9060-4EE9-BE61-3AE4CFE603B0}">
      <dsp:nvSpPr>
        <dsp:cNvPr id="0" name=""/>
        <dsp:cNvSpPr/>
      </dsp:nvSpPr>
      <dsp:spPr>
        <a:xfrm>
          <a:off x="16153016" y="6831714"/>
          <a:ext cx="3228935" cy="396734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Ειδικές δεσμεύσεις που απορρέουν από το εγκεκριμένο Πρόγραμμα "Μεταφορές" όπως αυτές προσδιορίζονται στην οικεία Πρόσκληση.</a:t>
          </a:r>
        </a:p>
      </dsp:txBody>
      <dsp:txXfrm>
        <a:off x="16247588" y="6926286"/>
        <a:ext cx="3039791" cy="3778197"/>
      </dsp:txXfrm>
    </dsp:sp>
    <dsp:sp modelId="{A0373928-3B1B-433B-BD63-B5810E026617}">
      <dsp:nvSpPr>
        <dsp:cNvPr id="0" name=""/>
        <dsp:cNvSpPr/>
      </dsp:nvSpPr>
      <dsp:spPr>
        <a:xfrm>
          <a:off x="8853519" y="895279"/>
          <a:ext cx="6197305" cy="928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171"/>
              </a:lnTo>
              <a:lnTo>
                <a:pt x="6197305" y="464171"/>
              </a:lnTo>
              <a:lnTo>
                <a:pt x="6197305" y="928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BC56F-83B9-406D-ABA7-7F8AE9430102}">
      <dsp:nvSpPr>
        <dsp:cNvPr id="0" name=""/>
        <dsp:cNvSpPr/>
      </dsp:nvSpPr>
      <dsp:spPr>
        <a:xfrm>
          <a:off x="13562038" y="1823621"/>
          <a:ext cx="2977572" cy="1318040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</dsp:txBody>
      <dsp:txXfrm>
        <a:off x="13600642" y="1862225"/>
        <a:ext cx="2900364" cy="1240832"/>
      </dsp:txXfrm>
    </dsp:sp>
    <dsp:sp modelId="{CA6FCD24-B48D-466E-9294-4497FA4D4722}">
      <dsp:nvSpPr>
        <dsp:cNvPr id="0" name=""/>
        <dsp:cNvSpPr/>
      </dsp:nvSpPr>
      <dsp:spPr>
        <a:xfrm>
          <a:off x="8853519" y="895279"/>
          <a:ext cx="9423838" cy="928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171"/>
              </a:lnTo>
              <a:lnTo>
                <a:pt x="9423838" y="464171"/>
              </a:lnTo>
              <a:lnTo>
                <a:pt x="9423838" y="928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54F7-0E2D-4370-92BD-D4529990FFA8}">
      <dsp:nvSpPr>
        <dsp:cNvPr id="0" name=""/>
        <dsp:cNvSpPr/>
      </dsp:nvSpPr>
      <dsp:spPr>
        <a:xfrm>
          <a:off x="17132728" y="1823621"/>
          <a:ext cx="2289258" cy="1318040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</a:p>
      </dsp:txBody>
      <dsp:txXfrm>
        <a:off x="17171332" y="1862225"/>
        <a:ext cx="2212050" cy="12408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90576-D340-469A-9711-378003FB34DA}">
      <dsp:nvSpPr>
        <dsp:cNvPr id="0" name=""/>
        <dsp:cNvSpPr/>
      </dsp:nvSpPr>
      <dsp:spPr>
        <a:xfrm>
          <a:off x="3769642" y="385365"/>
          <a:ext cx="8996869" cy="846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latin typeface="Trebuchet MS" panose="020B0603020202020204" pitchFamily="34" charset="0"/>
            </a:rPr>
            <a:t>Φύλλο Αξιολόγησης Πράξεων</a:t>
          </a:r>
        </a:p>
      </dsp:txBody>
      <dsp:txXfrm>
        <a:off x="3794434" y="410157"/>
        <a:ext cx="8947285" cy="796865"/>
      </dsp:txXfrm>
    </dsp:sp>
    <dsp:sp modelId="{5C7C1202-BED3-4302-8E00-3E312ADC2BA6}">
      <dsp:nvSpPr>
        <dsp:cNvPr id="0" name=""/>
        <dsp:cNvSpPr/>
      </dsp:nvSpPr>
      <dsp:spPr>
        <a:xfrm>
          <a:off x="1485672" y="1231815"/>
          <a:ext cx="6782404" cy="964686"/>
        </a:xfrm>
        <a:custGeom>
          <a:avLst/>
          <a:gdLst/>
          <a:ahLst/>
          <a:cxnLst/>
          <a:rect l="0" t="0" r="0" b="0"/>
          <a:pathLst>
            <a:path>
              <a:moveTo>
                <a:pt x="6782404" y="0"/>
              </a:moveTo>
              <a:lnTo>
                <a:pt x="6782404" y="482343"/>
              </a:lnTo>
              <a:lnTo>
                <a:pt x="0" y="482343"/>
              </a:lnTo>
              <a:lnTo>
                <a:pt x="0" y="964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7605B-8A1A-4875-B82F-FBDD15924984}">
      <dsp:nvSpPr>
        <dsp:cNvPr id="0" name=""/>
        <dsp:cNvSpPr/>
      </dsp:nvSpPr>
      <dsp:spPr>
        <a:xfrm>
          <a:off x="13791" y="2196501"/>
          <a:ext cx="2943761" cy="1401137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  <a:ea typeface="+mn-ea"/>
              <a:cs typeface="+mn-cs"/>
            </a:rPr>
            <a:t>ΟΜΑΔΑ Α</a:t>
          </a:r>
        </a:p>
      </dsp:txBody>
      <dsp:txXfrm>
        <a:off x="54829" y="2237539"/>
        <a:ext cx="2861685" cy="1319061"/>
      </dsp:txXfrm>
    </dsp:sp>
    <dsp:sp modelId="{69AEF42D-5509-4DAF-BD48-969F015F5A5F}">
      <dsp:nvSpPr>
        <dsp:cNvPr id="0" name=""/>
        <dsp:cNvSpPr/>
      </dsp:nvSpPr>
      <dsp:spPr>
        <a:xfrm>
          <a:off x="5173123" y="1231815"/>
          <a:ext cx="3094953" cy="964686"/>
        </a:xfrm>
        <a:custGeom>
          <a:avLst/>
          <a:gdLst/>
          <a:ahLst/>
          <a:cxnLst/>
          <a:rect l="0" t="0" r="0" b="0"/>
          <a:pathLst>
            <a:path>
              <a:moveTo>
                <a:pt x="3094953" y="0"/>
              </a:moveTo>
              <a:lnTo>
                <a:pt x="3094953" y="482343"/>
              </a:lnTo>
              <a:lnTo>
                <a:pt x="0" y="482343"/>
              </a:lnTo>
              <a:lnTo>
                <a:pt x="0" y="964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155B4-D9E2-40DC-ADE9-2836B103386A}">
      <dsp:nvSpPr>
        <dsp:cNvPr id="0" name=""/>
        <dsp:cNvSpPr/>
      </dsp:nvSpPr>
      <dsp:spPr>
        <a:xfrm>
          <a:off x="3728548" y="2196501"/>
          <a:ext cx="2889149" cy="1347168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Β</a:t>
          </a:r>
        </a:p>
      </dsp:txBody>
      <dsp:txXfrm>
        <a:off x="3768005" y="2235958"/>
        <a:ext cx="2810235" cy="1268254"/>
      </dsp:txXfrm>
    </dsp:sp>
    <dsp:sp modelId="{A0373928-3B1B-433B-BD63-B5810E026617}">
      <dsp:nvSpPr>
        <dsp:cNvPr id="0" name=""/>
        <dsp:cNvSpPr/>
      </dsp:nvSpPr>
      <dsp:spPr>
        <a:xfrm>
          <a:off x="8268077" y="1231815"/>
          <a:ext cx="1670656" cy="964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343"/>
              </a:lnTo>
              <a:lnTo>
                <a:pt x="1670656" y="482343"/>
              </a:lnTo>
              <a:lnTo>
                <a:pt x="1670656" y="964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BC56F-83B9-406D-ABA7-7F8AE9430102}">
      <dsp:nvSpPr>
        <dsp:cNvPr id="0" name=""/>
        <dsp:cNvSpPr/>
      </dsp:nvSpPr>
      <dsp:spPr>
        <a:xfrm>
          <a:off x="7388693" y="2196501"/>
          <a:ext cx="5100080" cy="2090869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Γ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Σκοπιμότητα Πράξης</a:t>
          </a:r>
          <a:endParaRPr lang="el-GR" sz="2800" b="1" kern="1200" dirty="0">
            <a:solidFill>
              <a:srgbClr val="0D4F8C"/>
            </a:solidFill>
            <a:latin typeface="Trebuchet MS" panose="020B0603020202020204" pitchFamily="34" charset="0"/>
          </a:endParaRPr>
        </a:p>
      </dsp:txBody>
      <dsp:txXfrm>
        <a:off x="7449932" y="2257740"/>
        <a:ext cx="4977602" cy="1968391"/>
      </dsp:txXfrm>
    </dsp:sp>
    <dsp:sp modelId="{ABD56847-1304-4839-A17D-271BC78ACDB9}">
      <dsp:nvSpPr>
        <dsp:cNvPr id="0" name=""/>
        <dsp:cNvSpPr/>
      </dsp:nvSpPr>
      <dsp:spPr>
        <a:xfrm>
          <a:off x="2094084" y="4287371"/>
          <a:ext cx="7844649" cy="685328"/>
        </a:xfrm>
        <a:custGeom>
          <a:avLst/>
          <a:gdLst/>
          <a:ahLst/>
          <a:cxnLst/>
          <a:rect l="0" t="0" r="0" b="0"/>
          <a:pathLst>
            <a:path>
              <a:moveTo>
                <a:pt x="7844649" y="0"/>
              </a:moveTo>
              <a:lnTo>
                <a:pt x="7844649" y="342664"/>
              </a:lnTo>
              <a:lnTo>
                <a:pt x="0" y="342664"/>
              </a:lnTo>
              <a:lnTo>
                <a:pt x="0" y="6853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54E06-6CC6-441E-A3A4-BAFE04227A0C}">
      <dsp:nvSpPr>
        <dsp:cNvPr id="0" name=""/>
        <dsp:cNvSpPr/>
      </dsp:nvSpPr>
      <dsp:spPr>
        <a:xfrm>
          <a:off x="288555" y="4972700"/>
          <a:ext cx="3611057" cy="1599711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Γ1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rgbClr val="0D4F8C"/>
              </a:solidFill>
              <a:latin typeface="Trebuchet MS" panose="020B0603020202020204" pitchFamily="34" charset="0"/>
            </a:rPr>
            <a:t>Αναγκαιότητα υλοποίησης της πράξης</a:t>
          </a:r>
        </a:p>
      </dsp:txBody>
      <dsp:txXfrm>
        <a:off x="335409" y="5019554"/>
        <a:ext cx="3517349" cy="1506003"/>
      </dsp:txXfrm>
    </dsp:sp>
    <dsp:sp modelId="{638A022E-DD7F-453A-A288-4F22ED3C478C}">
      <dsp:nvSpPr>
        <dsp:cNvPr id="0" name=""/>
        <dsp:cNvSpPr/>
      </dsp:nvSpPr>
      <dsp:spPr>
        <a:xfrm>
          <a:off x="2048364" y="6572412"/>
          <a:ext cx="91440" cy="685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53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C761E-CBCB-4CF5-9383-7495D21B746E}">
      <dsp:nvSpPr>
        <dsp:cNvPr id="0" name=""/>
        <dsp:cNvSpPr/>
      </dsp:nvSpPr>
      <dsp:spPr>
        <a:xfrm>
          <a:off x="171376" y="7257741"/>
          <a:ext cx="3845414" cy="252766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6213" lvl="0" indent="-176213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</a:t>
          </a: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Υποβάλλεται μελέτη σκοπιμότητας ή σχετική έκθεση τεκμηρίωσης </a:t>
          </a:r>
        </a:p>
        <a:p>
          <a:pPr marL="176213" lvl="0" indent="-176213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Εξετάζεται συμβατότητα με ΕΣΣΜ, </a:t>
          </a:r>
          <a:r>
            <a:rPr lang="el-GR" sz="2200" b="1" kern="1200" dirty="0" err="1">
              <a:solidFill>
                <a:srgbClr val="0D4F8C"/>
              </a:solidFill>
              <a:latin typeface="Trebuchet MS" panose="020B0603020202020204" pitchFamily="34" charset="0"/>
            </a:rPr>
            <a:t>Περιφ</a:t>
          </a: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. </a:t>
          </a:r>
          <a:r>
            <a:rPr lang="el-GR" sz="2200" b="1" kern="1200" dirty="0" err="1">
              <a:solidFill>
                <a:srgbClr val="0D4F8C"/>
              </a:solidFill>
              <a:latin typeface="Trebuchet MS" panose="020B0603020202020204" pitchFamily="34" charset="0"/>
            </a:rPr>
            <a:t>Εξειδ</a:t>
          </a: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, ΕΣΣΟΑ</a:t>
          </a:r>
        </a:p>
        <a:p>
          <a:pPr marL="17621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0BFE9"/>
              </a:solidFill>
              <a:latin typeface="Trebuchet MS" panose="020B0603020202020204" pitchFamily="34" charset="0"/>
            </a:rPr>
            <a:t>(Νέο </a:t>
          </a:r>
          <a:r>
            <a:rPr lang="el-GR" sz="2200" b="1" kern="1200" dirty="0" err="1">
              <a:solidFill>
                <a:srgbClr val="00BFE9"/>
              </a:solidFill>
              <a:latin typeface="Trebuchet MS" panose="020B0603020202020204" pitchFamily="34" charset="0"/>
            </a:rPr>
            <a:t>υποκριτήριο</a:t>
          </a:r>
          <a:r>
            <a:rPr lang="el-GR" sz="2200" b="1" kern="1200" dirty="0">
              <a:solidFill>
                <a:srgbClr val="00BFE9"/>
              </a:solidFill>
              <a:latin typeface="Trebuchet MS" panose="020B0603020202020204" pitchFamily="34" charset="0"/>
            </a:rPr>
            <a:t>)</a:t>
          </a:r>
          <a:endParaRPr lang="el-GR" sz="2200" kern="1200" dirty="0">
            <a:solidFill>
              <a:srgbClr val="00BFE9"/>
            </a:solidFill>
            <a:latin typeface="Trebuchet MS" panose="020B0603020202020204" pitchFamily="34" charset="0"/>
          </a:endParaRPr>
        </a:p>
      </dsp:txBody>
      <dsp:txXfrm>
        <a:off x="245409" y="7331774"/>
        <a:ext cx="3697348" cy="2379598"/>
      </dsp:txXfrm>
    </dsp:sp>
    <dsp:sp modelId="{A46BB54A-D5A5-4D56-A25E-2D7A4467B717}">
      <dsp:nvSpPr>
        <dsp:cNvPr id="0" name=""/>
        <dsp:cNvSpPr/>
      </dsp:nvSpPr>
      <dsp:spPr>
        <a:xfrm>
          <a:off x="6376910" y="4287371"/>
          <a:ext cx="3561823" cy="685328"/>
        </a:xfrm>
        <a:custGeom>
          <a:avLst/>
          <a:gdLst/>
          <a:ahLst/>
          <a:cxnLst/>
          <a:rect l="0" t="0" r="0" b="0"/>
          <a:pathLst>
            <a:path>
              <a:moveTo>
                <a:pt x="3561823" y="0"/>
              </a:moveTo>
              <a:lnTo>
                <a:pt x="3561823" y="342664"/>
              </a:lnTo>
              <a:lnTo>
                <a:pt x="0" y="342664"/>
              </a:lnTo>
              <a:lnTo>
                <a:pt x="0" y="6853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4A1CC-8805-45D3-B143-4BC7C33EE3A0}">
      <dsp:nvSpPr>
        <dsp:cNvPr id="0" name=""/>
        <dsp:cNvSpPr/>
      </dsp:nvSpPr>
      <dsp:spPr>
        <a:xfrm>
          <a:off x="4754363" y="4972700"/>
          <a:ext cx="3245092" cy="1599711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Γ2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rgbClr val="0D4F8C"/>
              </a:solidFill>
              <a:latin typeface="Trebuchet MS" panose="020B0603020202020204" pitchFamily="34" charset="0"/>
            </a:rPr>
            <a:t>Αποτελεσματικότητα</a:t>
          </a:r>
        </a:p>
      </dsp:txBody>
      <dsp:txXfrm>
        <a:off x="4801217" y="5019554"/>
        <a:ext cx="3151384" cy="1506003"/>
      </dsp:txXfrm>
    </dsp:sp>
    <dsp:sp modelId="{0FDE664C-3682-4A99-BE48-2141E1F794CC}">
      <dsp:nvSpPr>
        <dsp:cNvPr id="0" name=""/>
        <dsp:cNvSpPr/>
      </dsp:nvSpPr>
      <dsp:spPr>
        <a:xfrm>
          <a:off x="6331190" y="6572412"/>
          <a:ext cx="91440" cy="685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53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27C87-4DD8-4B27-ADBD-629A45D10AED}">
      <dsp:nvSpPr>
        <dsp:cNvPr id="0" name=""/>
        <dsp:cNvSpPr/>
      </dsp:nvSpPr>
      <dsp:spPr>
        <a:xfrm>
          <a:off x="4787786" y="7257741"/>
          <a:ext cx="3178247" cy="252766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Συμβολή της πράξης στους Δείκτες Εκροής, όπως προσδιορίζονται στην Πρόσκληση (</a:t>
          </a:r>
          <a:r>
            <a:rPr lang="el-GR" sz="2200" b="1" kern="1200" dirty="0" err="1">
              <a:solidFill>
                <a:srgbClr val="0D4F8C"/>
              </a:solidFill>
              <a:latin typeface="Trebuchet MS" panose="020B0603020202020204" pitchFamily="34" charset="0"/>
            </a:rPr>
            <a:t>Πν</a:t>
          </a: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)</a:t>
          </a:r>
        </a:p>
      </dsp:txBody>
      <dsp:txXfrm>
        <a:off x="4861819" y="7331774"/>
        <a:ext cx="3030181" cy="2379598"/>
      </dsp:txXfrm>
    </dsp:sp>
    <dsp:sp modelId="{F5A88EFC-4779-45AC-B5BB-D1183F078BB7}">
      <dsp:nvSpPr>
        <dsp:cNvPr id="0" name=""/>
        <dsp:cNvSpPr/>
      </dsp:nvSpPr>
      <dsp:spPr>
        <a:xfrm>
          <a:off x="9938733" y="4287371"/>
          <a:ext cx="1764685" cy="685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64"/>
              </a:lnTo>
              <a:lnTo>
                <a:pt x="1764685" y="342664"/>
              </a:lnTo>
              <a:lnTo>
                <a:pt x="1764685" y="6853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B09B1-17E9-4CED-96ED-AF1FFE07BB54}">
      <dsp:nvSpPr>
        <dsp:cNvPr id="0" name=""/>
        <dsp:cNvSpPr/>
      </dsp:nvSpPr>
      <dsp:spPr>
        <a:xfrm>
          <a:off x="10080873" y="4972700"/>
          <a:ext cx="3245092" cy="1599711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Γ3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rgbClr val="0D4F8C"/>
              </a:solidFill>
              <a:latin typeface="Trebuchet MS" panose="020B0603020202020204" pitchFamily="34" charset="0"/>
            </a:rPr>
            <a:t>Αποδοτικότητα</a:t>
          </a:r>
        </a:p>
      </dsp:txBody>
      <dsp:txXfrm>
        <a:off x="10127727" y="5019554"/>
        <a:ext cx="3151384" cy="1506003"/>
      </dsp:txXfrm>
    </dsp:sp>
    <dsp:sp modelId="{2D292969-DC70-41FB-BB34-A2A7596388C5}">
      <dsp:nvSpPr>
        <dsp:cNvPr id="0" name=""/>
        <dsp:cNvSpPr/>
      </dsp:nvSpPr>
      <dsp:spPr>
        <a:xfrm>
          <a:off x="11657699" y="6572412"/>
          <a:ext cx="91440" cy="685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53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FF25-DAB1-47A9-AFB3-CBC30026FFDB}">
      <dsp:nvSpPr>
        <dsp:cNvPr id="0" name=""/>
        <dsp:cNvSpPr/>
      </dsp:nvSpPr>
      <dsp:spPr>
        <a:xfrm>
          <a:off x="8737028" y="7257741"/>
          <a:ext cx="5932781" cy="308550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352425" lvl="0" indent="-352425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α) Εξετάζεται η βέλτιστη σχέση μεταξύ του ποσού της στήριξης  (προτεινόμενος π/υ) και της επίτευξης των στόχων (αναμενόμενες εκροές (Π</a:t>
          </a:r>
          <a:r>
            <a:rPr lang="en-US" sz="2200" b="1" kern="1200" dirty="0" err="1">
              <a:solidFill>
                <a:srgbClr val="0D4F8C"/>
              </a:solidFill>
              <a:latin typeface="Trebuchet MS" panose="020B0603020202020204" pitchFamily="34" charset="0"/>
            </a:rPr>
            <a:t>i</a:t>
          </a:r>
          <a:r>
            <a:rPr lang="en-US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)</a:t>
          </a:r>
          <a:endParaRPr lang="el-GR" sz="2200" b="1" kern="1200" dirty="0">
            <a:solidFill>
              <a:srgbClr val="0D4F8C"/>
            </a:solidFill>
            <a:latin typeface="Trebuchet MS" panose="020B0603020202020204" pitchFamily="34" charset="0"/>
          </a:endParaRPr>
        </a:p>
        <a:p>
          <a:pPr marL="352425" lvl="0" indent="-352425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β) Εξετάζεται (ανάλογα με το μέγεθος και τη φύση του έργου) η κοινωνικοοικονομική απόδοση του έργου</a:t>
          </a:r>
        </a:p>
        <a:p>
          <a:pPr marL="352425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0BFE9"/>
              </a:solidFill>
              <a:latin typeface="Trebuchet MS" panose="020B0603020202020204" pitchFamily="34" charset="0"/>
            </a:rPr>
            <a:t>(Νέο </a:t>
          </a:r>
          <a:r>
            <a:rPr lang="el-GR" sz="2200" b="1" kern="1200" dirty="0" err="1">
              <a:solidFill>
                <a:srgbClr val="00BFE9"/>
              </a:solidFill>
              <a:latin typeface="Trebuchet MS" panose="020B0603020202020204" pitchFamily="34" charset="0"/>
            </a:rPr>
            <a:t>υποκριτήριο</a:t>
          </a:r>
          <a:r>
            <a:rPr lang="el-GR" sz="2200" b="1" kern="1200" dirty="0">
              <a:solidFill>
                <a:srgbClr val="00BFE9"/>
              </a:solidFill>
              <a:latin typeface="Trebuchet MS" panose="020B0603020202020204" pitchFamily="34" charset="0"/>
            </a:rPr>
            <a:t>)</a:t>
          </a:r>
        </a:p>
      </dsp:txBody>
      <dsp:txXfrm>
        <a:off x="8827399" y="7348112"/>
        <a:ext cx="5752039" cy="2904762"/>
      </dsp:txXfrm>
    </dsp:sp>
    <dsp:sp modelId="{D776832E-0C4D-45DC-A892-062C002A553A}">
      <dsp:nvSpPr>
        <dsp:cNvPr id="0" name=""/>
        <dsp:cNvSpPr/>
      </dsp:nvSpPr>
      <dsp:spPr>
        <a:xfrm>
          <a:off x="9938733" y="4287371"/>
          <a:ext cx="7454680" cy="685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64"/>
              </a:lnTo>
              <a:lnTo>
                <a:pt x="7454680" y="342664"/>
              </a:lnTo>
              <a:lnTo>
                <a:pt x="7454680" y="6853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C69D7-225A-4C77-BD15-8AD194E9EAFC}">
      <dsp:nvSpPr>
        <dsp:cNvPr id="0" name=""/>
        <dsp:cNvSpPr/>
      </dsp:nvSpPr>
      <dsp:spPr>
        <a:xfrm>
          <a:off x="15197915" y="4972700"/>
          <a:ext cx="4390996" cy="1599711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rgbClr val="0D4F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0D4F8C"/>
              </a:solidFill>
              <a:latin typeface="Trebuchet MS" panose="020B0603020202020204" pitchFamily="34" charset="0"/>
            </a:rPr>
            <a:t>Γ4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rgbClr val="0D4F8C"/>
              </a:solidFill>
              <a:latin typeface="Trebuchet MS" panose="020B0603020202020204" pitchFamily="34" charset="0"/>
            </a:rPr>
            <a:t>Βιωσιμότητα, λειτουργικότητα, αξιοποίηση</a:t>
          </a:r>
        </a:p>
      </dsp:txBody>
      <dsp:txXfrm>
        <a:off x="15244769" y="5019554"/>
        <a:ext cx="4297288" cy="1506003"/>
      </dsp:txXfrm>
    </dsp:sp>
    <dsp:sp modelId="{45F18039-C52B-487C-ABF9-6B760ACB7FB6}">
      <dsp:nvSpPr>
        <dsp:cNvPr id="0" name=""/>
        <dsp:cNvSpPr/>
      </dsp:nvSpPr>
      <dsp:spPr>
        <a:xfrm>
          <a:off x="17347693" y="6572412"/>
          <a:ext cx="91440" cy="685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53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C427A-903D-4EEF-B391-0535F4279784}">
      <dsp:nvSpPr>
        <dsp:cNvPr id="0" name=""/>
        <dsp:cNvSpPr/>
      </dsp:nvSpPr>
      <dsp:spPr>
        <a:xfrm>
          <a:off x="15440804" y="7257741"/>
          <a:ext cx="3905218" cy="252766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D4F8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6213" lvl="0" indent="-176213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Συντήρηση και λειτουργία για πράξεις υποδομών</a:t>
          </a:r>
        </a:p>
        <a:p>
          <a:pPr marL="176213" lvl="0" indent="-176213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Πράξεις με έσοδα</a:t>
          </a:r>
        </a:p>
        <a:p>
          <a:pPr marL="176213" lvl="0" indent="-176213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D4F8C"/>
              </a:solidFill>
              <a:latin typeface="Trebuchet MS" panose="020B0603020202020204" pitchFamily="34" charset="0"/>
            </a:rPr>
            <a:t>- Βεβαίωση ανάληψης λειτουργίας και συντήρησης</a:t>
          </a:r>
        </a:p>
      </dsp:txBody>
      <dsp:txXfrm>
        <a:off x="15514837" y="7331774"/>
        <a:ext cx="3757152" cy="2379598"/>
      </dsp:txXfrm>
    </dsp:sp>
    <dsp:sp modelId="{CA6FCD24-B48D-466E-9294-4497FA4D4722}">
      <dsp:nvSpPr>
        <dsp:cNvPr id="0" name=""/>
        <dsp:cNvSpPr/>
      </dsp:nvSpPr>
      <dsp:spPr>
        <a:xfrm>
          <a:off x="8268077" y="1231815"/>
          <a:ext cx="6339853" cy="964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343"/>
              </a:lnTo>
              <a:lnTo>
                <a:pt x="6339853" y="482343"/>
              </a:lnTo>
              <a:lnTo>
                <a:pt x="6339853" y="964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54F7-0E2D-4370-92BD-D4529990FFA8}">
      <dsp:nvSpPr>
        <dsp:cNvPr id="0" name=""/>
        <dsp:cNvSpPr/>
      </dsp:nvSpPr>
      <dsp:spPr>
        <a:xfrm>
          <a:off x="13259769" y="2196501"/>
          <a:ext cx="2696323" cy="1331439"/>
        </a:xfrm>
        <a:prstGeom prst="roundRect">
          <a:avLst>
            <a:gd name="adj" fmla="val 10000"/>
          </a:avLst>
        </a:prstGeom>
        <a:solidFill>
          <a:srgbClr val="7EC3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D4F8C"/>
              </a:solidFill>
              <a:latin typeface="Trebuchet MS" panose="020B0603020202020204" pitchFamily="34" charset="0"/>
            </a:rPr>
            <a:t>ΟΜΑΔΑ Δ</a:t>
          </a:r>
        </a:p>
      </dsp:txBody>
      <dsp:txXfrm>
        <a:off x="13298766" y="2235498"/>
        <a:ext cx="2618329" cy="1253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5BDC8-5624-B640-A51D-7D100401FBD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43000"/>
            <a:ext cx="5454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0455-3940-E94B-B680-5585781AE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538F63-D0B7-F242-B11E-217E108F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7393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1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F22B7-AABD-BD40-B43B-EEBB5BFC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8B233-910C-2646-8277-96769BD5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F32913-5D8F-C44E-A202-534B792B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0046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AC7F9E-7A02-504C-B2E7-61A1BCAF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CDD2421-F46C-FA45-B1C4-EAD6356D3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2F8B60-2ACD-3748-A864-81E74B6B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46522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9B0FE-285C-9746-8B26-D1DC4057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636B7C-90F9-B342-9F16-FECFE820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46154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79AD7DA-E083-B342-81C9-AA3FCC7F2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DAF0CC-4FF9-0440-8739-1E98345F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15019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57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99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54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25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66468" y="12712701"/>
            <a:ext cx="5453896" cy="730250"/>
          </a:xfrm>
        </p:spPr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74F59A3-1F36-A9FC-7EAE-2870C89E4FDD}"/>
              </a:ext>
            </a:extLst>
          </p:cNvPr>
          <p:cNvSpPr/>
          <p:nvPr userDrawn="1"/>
        </p:nvSpPr>
        <p:spPr>
          <a:xfrm>
            <a:off x="0" y="12076981"/>
            <a:ext cx="24239537" cy="355674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Trebuchet MS" panose="020B0603020202020204" pitchFamily="34" charset="0"/>
              </a:rPr>
              <a:t>Πρόγραμμα </a:t>
            </a:r>
            <a:r>
              <a:rPr lang="el-GR" sz="2400" dirty="0">
                <a:solidFill>
                  <a:srgbClr val="00BFE9"/>
                </a:solidFill>
                <a:latin typeface="Trebuchet MS" panose="020B0603020202020204" pitchFamily="34" charset="0"/>
              </a:rPr>
              <a:t>ΜΕΤΑΦΟΡΕΣ 2021-2027                                                                                                                                    </a:t>
            </a:r>
            <a:r>
              <a:rPr lang="el-GR" sz="2400" dirty="0">
                <a:latin typeface="Trebuchet MS" panose="020B0603020202020204" pitchFamily="34" charset="0"/>
              </a:rPr>
              <a:t>1</a:t>
            </a:r>
            <a:r>
              <a:rPr lang="el-GR" sz="2400" baseline="30000" dirty="0">
                <a:latin typeface="Trebuchet MS" panose="020B0603020202020204" pitchFamily="34" charset="0"/>
              </a:rPr>
              <a:t>η</a:t>
            </a:r>
            <a:r>
              <a:rPr lang="el-GR" sz="2400" dirty="0">
                <a:latin typeface="Trebuchet MS" panose="020B0603020202020204" pitchFamily="34" charset="0"/>
              </a:rPr>
              <a:t> Επιτροπή Παρακολούθησης, 24 Νοεμβρίου 2022</a:t>
            </a:r>
          </a:p>
        </p:txBody>
      </p:sp>
    </p:spTree>
    <p:extLst>
      <p:ext uri="{BB962C8B-B14F-4D97-AF65-F5344CB8AC3E}">
        <p14:creationId xmlns:p14="http://schemas.microsoft.com/office/powerpoint/2010/main" val="759652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09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</p:spPr>
        <p:txBody>
          <a:bodyPr anchor="t"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061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90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948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1"/>
            <a:ext cx="20906602" cy="870267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77272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4"/>
            <a:ext cx="24239538" cy="13658745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66" y="1146630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21/11/2022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0"/>
            <a:ext cx="24239538" cy="13675370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3" y="311394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FD8487-9D61-484B-BB8C-E42E61A4C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  <a:prstGeom prst="rect">
            <a:avLst/>
          </a:prstGeo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864BF2-6C89-2246-AFF5-EF3976E4F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91541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B91A0-D815-7746-ACA8-0558A82C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BDAA8-7888-ED4B-B89C-9CBA272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5025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2CA66A-1971-3745-A403-92564599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  <a:prstGeom prst="rect">
            <a:avLst/>
          </a:prstGeo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AED08D-2086-DB4B-A44B-CEEB3287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8078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3454B-536C-8547-B386-167DF34C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16F91-E89B-AF44-A663-D25081424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2A62E8-7553-2A4C-B342-EFA0CF16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25686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E3C192-E8D6-C541-99B1-5FC986B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22D709-00C7-6849-82F6-B71C2F28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DFD192-A261-B246-8F4F-44230F98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3B8C0F-27A1-9641-9516-D33AEA8CE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80BAD56-F9FA-1C47-B89A-73E69F5C3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0228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6468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347" y="12712703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19174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7158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6468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9347" y="12712701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9174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BCA747-5152-A44B-9CEA-DF5112260DA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0"/>
            <a:ext cx="24234490" cy="13716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5CF02F1-D563-934F-9869-0A4A0DEF96C2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17970" y="12481771"/>
            <a:ext cx="4855042" cy="9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2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txStyles>
    <p:titleStyle>
      <a:lvl1pPr algn="l" defTabSz="1818010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03" indent="-454503" algn="l" defTabSz="1818010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50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51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51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52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52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53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53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54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900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801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701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602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502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403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303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204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090B62-B25B-3B4C-B120-D2B2A6AAC54D}"/>
              </a:ext>
            </a:extLst>
          </p:cNvPr>
          <p:cNvSpPr txBox="1"/>
          <p:nvPr/>
        </p:nvSpPr>
        <p:spPr>
          <a:xfrm>
            <a:off x="1432250" y="4259256"/>
            <a:ext cx="121204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chemeClr val="bg1"/>
                </a:solidFill>
                <a:latin typeface="Trebuchet MS" panose="020B0703020202090204" pitchFamily="34" charset="0"/>
              </a:rPr>
              <a:t>Μεθοδολογία Αξιολόγησης Πράξεων </a:t>
            </a:r>
          </a:p>
          <a:p>
            <a:pPr algn="ctr"/>
            <a:r>
              <a:rPr lang="el-GR" sz="5400" b="1" dirty="0">
                <a:solidFill>
                  <a:schemeClr val="bg1"/>
                </a:solidFill>
                <a:latin typeface="Trebuchet MS" panose="020B0703020202090204" pitchFamily="34" charset="0"/>
              </a:rPr>
              <a:t>και </a:t>
            </a:r>
          </a:p>
          <a:p>
            <a:pPr algn="ctr"/>
            <a:r>
              <a:rPr lang="el-GR" sz="5400" b="1" dirty="0">
                <a:solidFill>
                  <a:schemeClr val="bg1"/>
                </a:solidFill>
                <a:latin typeface="Trebuchet MS" panose="020B0703020202090204" pitchFamily="34" charset="0"/>
              </a:rPr>
              <a:t>Κριτήρια Επιλογής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86A2AF8-6172-ABAC-1D59-A3F58C7D3C9F}"/>
              </a:ext>
            </a:extLst>
          </p:cNvPr>
          <p:cNvSpPr/>
          <p:nvPr/>
        </p:nvSpPr>
        <p:spPr>
          <a:xfrm>
            <a:off x="14313877" y="966158"/>
            <a:ext cx="9460523" cy="845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latin typeface="Trebuchet MS" panose="020B0603020202020204" pitchFamily="34" charset="0"/>
              </a:rPr>
              <a:t>Πρόγραμμα</a:t>
            </a:r>
            <a:r>
              <a:rPr lang="el-GR" sz="4000" b="1" cap="small" dirty="0">
                <a:latin typeface="Trebuchet MS" panose="020B0603020202020204" pitchFamily="34" charset="0"/>
              </a:rPr>
              <a:t> </a:t>
            </a:r>
            <a:r>
              <a:rPr lang="el-GR" sz="4000" b="1" cap="small" dirty="0">
                <a:solidFill>
                  <a:srgbClr val="00BFE9"/>
                </a:solidFill>
                <a:latin typeface="Trebuchet MS" panose="020B0603020202020204" pitchFamily="34" charset="0"/>
              </a:rPr>
              <a:t>ΜΕΤΑΦΟΡΕΣ 2021-2027</a:t>
            </a:r>
          </a:p>
        </p:txBody>
      </p:sp>
      <p:sp>
        <p:nvSpPr>
          <p:cNvPr id="4" name="Παραλληλόγραμμο 3">
            <a:extLst>
              <a:ext uri="{FF2B5EF4-FFF2-40B4-BE49-F238E27FC236}">
                <a16:creationId xmlns:a16="http://schemas.microsoft.com/office/drawing/2014/main" id="{948E8A91-BD7C-B9AE-8BEC-615DB93AD240}"/>
              </a:ext>
            </a:extLst>
          </p:cNvPr>
          <p:cNvSpPr/>
          <p:nvPr/>
        </p:nvSpPr>
        <p:spPr>
          <a:xfrm>
            <a:off x="15620779" y="2041864"/>
            <a:ext cx="6846718" cy="1201669"/>
          </a:xfrm>
          <a:prstGeom prst="parallelogram">
            <a:avLst/>
          </a:prstGeom>
          <a:solidFill>
            <a:srgbClr val="7EC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3200" b="1" cap="small" dirty="0">
                <a:solidFill>
                  <a:srgbClr val="0D4F8C"/>
                </a:solidFill>
                <a:latin typeface="Trebuchet MS" panose="020B0603020202020204" pitchFamily="34" charset="0"/>
              </a:rPr>
              <a:t>1</a:t>
            </a:r>
            <a:r>
              <a:rPr lang="el-GR" sz="3200" b="1" cap="small" baseline="30000" dirty="0">
                <a:solidFill>
                  <a:srgbClr val="0D4F8C"/>
                </a:solidFill>
                <a:latin typeface="Trebuchet MS" panose="020B0603020202020204" pitchFamily="34" charset="0"/>
              </a:rPr>
              <a:t>η</a:t>
            </a:r>
            <a:r>
              <a:rPr lang="el-GR" sz="3200" b="1" cap="small" dirty="0">
                <a:solidFill>
                  <a:srgbClr val="0D4F8C"/>
                </a:solidFill>
                <a:latin typeface="Trebuchet MS" panose="020B0603020202020204" pitchFamily="34" charset="0"/>
              </a:rPr>
              <a:t> </a:t>
            </a:r>
            <a:r>
              <a:rPr lang="el-GR" sz="3200" b="1" cap="small">
                <a:solidFill>
                  <a:srgbClr val="0D4F8C"/>
                </a:solidFill>
                <a:latin typeface="Trebuchet MS" panose="020B0603020202020204" pitchFamily="34" charset="0"/>
              </a:rPr>
              <a:t>Επιτροπη </a:t>
            </a:r>
            <a:r>
              <a:rPr lang="el-GR" sz="3200" b="1" cap="small" dirty="0" err="1">
                <a:solidFill>
                  <a:srgbClr val="0D4F8C"/>
                </a:solidFill>
                <a:latin typeface="Trebuchet MS" panose="020B0603020202020204" pitchFamily="34" charset="0"/>
              </a:rPr>
              <a:t>Παρακολουθησης</a:t>
            </a:r>
            <a:endParaRPr lang="el-GR" sz="3200" b="1" cap="small" dirty="0">
              <a:solidFill>
                <a:srgbClr val="0D4F8C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l-G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Αθήνα, 24 Νοεμβρίου 2022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02D93F4-8B50-869E-826F-FC1074F9E0C6}"/>
              </a:ext>
            </a:extLst>
          </p:cNvPr>
          <p:cNvSpPr/>
          <p:nvPr/>
        </p:nvSpPr>
        <p:spPr>
          <a:xfrm>
            <a:off x="18094569" y="7055211"/>
            <a:ext cx="5978770" cy="2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atin typeface="Trebuchet MS" panose="020B0603020202020204" pitchFamily="34" charset="0"/>
              </a:rPr>
              <a:t>Αναστασία </a:t>
            </a:r>
            <a:r>
              <a:rPr lang="el-GR" sz="3200" b="1" dirty="0" err="1">
                <a:latin typeface="Trebuchet MS" panose="020B0603020202020204" pitchFamily="34" charset="0"/>
              </a:rPr>
              <a:t>Μαυρωνά</a:t>
            </a:r>
            <a:endParaRPr lang="el-GR" sz="3200" b="1" dirty="0">
              <a:latin typeface="Trebuchet MS" panose="020B0603020202020204" pitchFamily="34" charset="0"/>
            </a:endParaRPr>
          </a:p>
          <a:p>
            <a:pPr algn="ctr"/>
            <a:r>
              <a:rPr lang="el-GR" sz="2400" b="1" i="1" dirty="0">
                <a:solidFill>
                  <a:srgbClr val="0D4F8C"/>
                </a:solidFill>
                <a:latin typeface="Trebuchet MS" panose="020B0603020202020204" pitchFamily="34" charset="0"/>
              </a:rPr>
              <a:t>Προϊσταμένη Μονάδας </a:t>
            </a:r>
          </a:p>
          <a:p>
            <a:pPr algn="ctr"/>
            <a:r>
              <a:rPr lang="el-GR" sz="2400" b="1" i="1" dirty="0">
                <a:solidFill>
                  <a:srgbClr val="0D4F8C"/>
                </a:solidFill>
                <a:latin typeface="Trebuchet MS" panose="020B0603020202020204" pitchFamily="34" charset="0"/>
              </a:rPr>
              <a:t>«Αξιολόγηση και Επιλογή Πράξεων» </a:t>
            </a:r>
          </a:p>
        </p:txBody>
      </p:sp>
    </p:spTree>
    <p:extLst>
      <p:ext uri="{BB962C8B-B14F-4D97-AF65-F5344CB8AC3E}">
        <p14:creationId xmlns:p14="http://schemas.microsoft.com/office/powerpoint/2010/main" val="269780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B12AE30-ADCB-2BD7-D459-03EEC665C8B5}"/>
              </a:ext>
            </a:extLst>
          </p:cNvPr>
          <p:cNvSpPr/>
          <p:nvPr/>
        </p:nvSpPr>
        <p:spPr>
          <a:xfrm>
            <a:off x="-690" y="241539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70D609C2-CBA0-803F-E414-EF55246D6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833356"/>
              </p:ext>
            </p:extLst>
          </p:nvPr>
        </p:nvGraphicFramePr>
        <p:xfrm>
          <a:off x="4488323" y="791307"/>
          <a:ext cx="19602704" cy="1126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161C37E-F794-880F-3685-0A76EC4E8DEC}"/>
              </a:ext>
            </a:extLst>
          </p:cNvPr>
          <p:cNvSpPr/>
          <p:nvPr/>
        </p:nvSpPr>
        <p:spPr>
          <a:xfrm>
            <a:off x="15193108" y="11145327"/>
            <a:ext cx="8322500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latin typeface="Trebuchet MS" panose="020B0603020202020204" pitchFamily="34" charset="0"/>
              </a:rPr>
              <a:t>Τεχνική Βοήθεια: </a:t>
            </a:r>
            <a:r>
              <a:rPr lang="el-GR" sz="2800" dirty="0">
                <a:solidFill>
                  <a:srgbClr val="FFFF99"/>
                </a:solidFill>
                <a:latin typeface="Trebuchet MS" panose="020B0603020202020204" pitchFamily="34" charset="0"/>
              </a:rPr>
              <a:t>Χωρίς το Β3, Β4, Β5, Β9 και Β10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3F1E974-B777-BAE6-212F-B2E92B2185BD}"/>
              </a:ext>
            </a:extLst>
          </p:cNvPr>
          <p:cNvSpPr/>
          <p:nvPr/>
        </p:nvSpPr>
        <p:spPr>
          <a:xfrm>
            <a:off x="21070702" y="10271582"/>
            <a:ext cx="6078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cap="none" spc="0" dirty="0">
                <a:ln w="22225">
                  <a:solidFill>
                    <a:srgbClr val="0D4F8C"/>
                  </a:solidFill>
                  <a:prstDash val="solid"/>
                </a:ln>
                <a:solidFill>
                  <a:srgbClr val="0D4F8C"/>
                </a:solidFill>
                <a:effectLst/>
              </a:rPr>
              <a:t>Νέο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95BD819-4916-F100-E2DE-A371CCCB05C5}"/>
              </a:ext>
            </a:extLst>
          </p:cNvPr>
          <p:cNvSpPr/>
          <p:nvPr/>
        </p:nvSpPr>
        <p:spPr>
          <a:xfrm>
            <a:off x="23034319" y="10271582"/>
            <a:ext cx="6078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cap="none" spc="0" dirty="0">
                <a:ln w="22225">
                  <a:solidFill>
                    <a:srgbClr val="0D4F8C"/>
                  </a:solidFill>
                  <a:prstDash val="solid"/>
                </a:ln>
                <a:solidFill>
                  <a:srgbClr val="0D4F8C"/>
                </a:solidFill>
                <a:effectLst/>
              </a:rPr>
              <a:t>Νέο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1D567-3BF4-632C-7CE0-20D8BFC22286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</p:spTree>
    <p:extLst>
      <p:ext uri="{BB962C8B-B14F-4D97-AF65-F5344CB8AC3E}">
        <p14:creationId xmlns:p14="http://schemas.microsoft.com/office/powerpoint/2010/main" val="361368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B12AE30-ADCB-2BD7-D459-03EEC665C8B5}"/>
              </a:ext>
            </a:extLst>
          </p:cNvPr>
          <p:cNvSpPr/>
          <p:nvPr/>
        </p:nvSpPr>
        <p:spPr>
          <a:xfrm>
            <a:off x="-690" y="241539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70D609C2-CBA0-803F-E414-EF55246D6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276113"/>
              </p:ext>
            </p:extLst>
          </p:nvPr>
        </p:nvGraphicFramePr>
        <p:xfrm>
          <a:off x="4523492" y="685799"/>
          <a:ext cx="19602704" cy="1137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0FAA4F-8EB3-F280-6BBD-E5C97DC25A67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</p:spTree>
    <p:extLst>
      <p:ext uri="{BB962C8B-B14F-4D97-AF65-F5344CB8AC3E}">
        <p14:creationId xmlns:p14="http://schemas.microsoft.com/office/powerpoint/2010/main" val="292415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B12AE30-ADCB-2BD7-D459-03EEC665C8B5}"/>
              </a:ext>
            </a:extLst>
          </p:cNvPr>
          <p:cNvSpPr/>
          <p:nvPr/>
        </p:nvSpPr>
        <p:spPr>
          <a:xfrm>
            <a:off x="-690" y="241539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70D609C2-CBA0-803F-E414-EF55246D6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696871"/>
              </p:ext>
            </p:extLst>
          </p:nvPr>
        </p:nvGraphicFramePr>
        <p:xfrm>
          <a:off x="4449375" y="508293"/>
          <a:ext cx="19602704" cy="1100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161C37E-F794-880F-3685-0A76EC4E8DEC}"/>
              </a:ext>
            </a:extLst>
          </p:cNvPr>
          <p:cNvSpPr/>
          <p:nvPr/>
        </p:nvSpPr>
        <p:spPr>
          <a:xfrm>
            <a:off x="18217663" y="11268422"/>
            <a:ext cx="536828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latin typeface="Trebuchet MS" panose="020B0603020202020204" pitchFamily="34" charset="0"/>
              </a:rPr>
              <a:t>Τεχνική Βοήθεια: </a:t>
            </a:r>
            <a:r>
              <a:rPr lang="el-GR" sz="2800" dirty="0">
                <a:solidFill>
                  <a:srgbClr val="FFFF99"/>
                </a:solidFill>
                <a:latin typeface="Trebuchet MS" panose="020B0603020202020204" pitchFamily="34" charset="0"/>
              </a:rPr>
              <a:t>Χωρίς το Γ3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BD509E-E4B8-DC89-BF5E-DEC22BD69944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</p:spTree>
    <p:extLst>
      <p:ext uri="{BB962C8B-B14F-4D97-AF65-F5344CB8AC3E}">
        <p14:creationId xmlns:p14="http://schemas.microsoft.com/office/powerpoint/2010/main" val="153548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B12AE30-ADCB-2BD7-D459-03EEC665C8B5}"/>
              </a:ext>
            </a:extLst>
          </p:cNvPr>
          <p:cNvSpPr/>
          <p:nvPr/>
        </p:nvSpPr>
        <p:spPr>
          <a:xfrm>
            <a:off x="-690" y="241539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70D609C2-CBA0-803F-E414-EF55246D6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944571"/>
              </p:ext>
            </p:extLst>
          </p:nvPr>
        </p:nvGraphicFramePr>
        <p:xfrm>
          <a:off x="4523492" y="517585"/>
          <a:ext cx="19602704" cy="1134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EABAF1-3F63-0C94-AF22-868DD25DB856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</p:spTree>
    <p:extLst>
      <p:ext uri="{BB962C8B-B14F-4D97-AF65-F5344CB8AC3E}">
        <p14:creationId xmlns:p14="http://schemas.microsoft.com/office/powerpoint/2010/main" val="345343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B12AE30-ADCB-2BD7-D459-03EEC665C8B5}"/>
              </a:ext>
            </a:extLst>
          </p:cNvPr>
          <p:cNvSpPr/>
          <p:nvPr/>
        </p:nvSpPr>
        <p:spPr>
          <a:xfrm>
            <a:off x="-690" y="241539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Σύννεφο 6">
            <a:extLst>
              <a:ext uri="{FF2B5EF4-FFF2-40B4-BE49-F238E27FC236}">
                <a16:creationId xmlns:a16="http://schemas.microsoft.com/office/drawing/2014/main" id="{AF2A3515-1414-BC30-8E05-EE1D5424AEFD}"/>
              </a:ext>
            </a:extLst>
          </p:cNvPr>
          <p:cNvSpPr/>
          <p:nvPr/>
        </p:nvSpPr>
        <p:spPr>
          <a:xfrm>
            <a:off x="4185604" y="8686800"/>
            <a:ext cx="5625681" cy="3124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70D609C2-CBA0-803F-E414-EF55246D6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460762"/>
              </p:ext>
            </p:extLst>
          </p:nvPr>
        </p:nvGraphicFramePr>
        <p:xfrm>
          <a:off x="4503057" y="519159"/>
          <a:ext cx="19602704" cy="1059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DC68908-D61C-B2D3-278C-CE604FC3AC0D}"/>
              </a:ext>
            </a:extLst>
          </p:cNvPr>
          <p:cNvSpPr txBox="1"/>
          <p:nvPr/>
        </p:nvSpPr>
        <p:spPr>
          <a:xfrm>
            <a:off x="6301743" y="9279974"/>
            <a:ext cx="33507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BFE9"/>
                </a:solidFill>
                <a:latin typeface="Trebuchet MS" panose="020B0603020202020204" pitchFamily="34" charset="0"/>
              </a:rPr>
              <a:t>Κριτήριο Β5 </a:t>
            </a:r>
            <a:r>
              <a:rPr lang="el-GR" sz="2800" dirty="0">
                <a:solidFill>
                  <a:srgbClr val="0D4F8C"/>
                </a:solidFill>
                <a:latin typeface="Trebuchet MS" panose="020B0603020202020204" pitchFamily="34" charset="0"/>
              </a:rPr>
              <a:t>Ενίσχυση της κλιματικής ανθεκτικότητας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76E17C3-85A1-79D6-90AA-126ED5E8DF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7394" y="9176420"/>
            <a:ext cx="1437969" cy="2061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9527A-B14F-7AAA-10DD-0A1BE67D3447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</p:spTree>
    <p:extLst>
      <p:ext uri="{BB962C8B-B14F-4D97-AF65-F5344CB8AC3E}">
        <p14:creationId xmlns:p14="http://schemas.microsoft.com/office/powerpoint/2010/main" val="46616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6">
            <a:extLst>
              <a:ext uri="{FF2B5EF4-FFF2-40B4-BE49-F238E27FC236}">
                <a16:creationId xmlns:a16="http://schemas.microsoft.com/office/drawing/2014/main" id="{0EC58514-5F90-9F50-CE84-C2AF943C64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561505"/>
              </p:ext>
            </p:extLst>
          </p:nvPr>
        </p:nvGraphicFramePr>
        <p:xfrm>
          <a:off x="8019542" y="2260120"/>
          <a:ext cx="12467492" cy="859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B514770-BDE0-D23F-9842-6E0650294839}"/>
              </a:ext>
            </a:extLst>
          </p:cNvPr>
          <p:cNvSpPr/>
          <p:nvPr/>
        </p:nvSpPr>
        <p:spPr>
          <a:xfrm>
            <a:off x="0" y="0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Διάγραμμα ροής: Εναλλακτική διεργασία 4">
            <a:extLst>
              <a:ext uri="{FF2B5EF4-FFF2-40B4-BE49-F238E27FC236}">
                <a16:creationId xmlns:a16="http://schemas.microsoft.com/office/drawing/2014/main" id="{F7F53AB6-B403-7942-6FF2-083ED7C892FD}"/>
              </a:ext>
            </a:extLst>
          </p:cNvPr>
          <p:cNvSpPr/>
          <p:nvPr/>
        </p:nvSpPr>
        <p:spPr>
          <a:xfrm>
            <a:off x="4460473" y="5169880"/>
            <a:ext cx="3559070" cy="256735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sz="2800" dirty="0">
                <a:solidFill>
                  <a:srgbClr val="0D4F8C"/>
                </a:solidFill>
                <a:latin typeface="Trebuchet MS" panose="020B0603020202020204" pitchFamily="34" charset="0"/>
              </a:rPr>
              <a:t>Υποβολή Πρότασης Χρηματοδότησης</a:t>
            </a:r>
          </a:p>
        </p:txBody>
      </p:sp>
      <p:sp>
        <p:nvSpPr>
          <p:cNvPr id="6" name="Διάγραμμα ροής: Εναλλακτική διεργασία 5">
            <a:extLst>
              <a:ext uri="{FF2B5EF4-FFF2-40B4-BE49-F238E27FC236}">
                <a16:creationId xmlns:a16="http://schemas.microsoft.com/office/drawing/2014/main" id="{C376F242-26FA-99B7-2E88-765CCBCFD80F}"/>
              </a:ext>
            </a:extLst>
          </p:cNvPr>
          <p:cNvSpPr/>
          <p:nvPr/>
        </p:nvSpPr>
        <p:spPr>
          <a:xfrm>
            <a:off x="20282996" y="5032135"/>
            <a:ext cx="3763108" cy="284284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0D4F8C"/>
                </a:solidFill>
                <a:latin typeface="Trebuchet MS" panose="020B0603020202020204" pitchFamily="34" charset="0"/>
              </a:rPr>
              <a:t>Επιλογή Πράξης στο Πρόγραμμα </a:t>
            </a:r>
            <a:r>
              <a:rPr lang="el-GR" sz="2800" dirty="0">
                <a:solidFill>
                  <a:srgbClr val="00BFE9"/>
                </a:solidFill>
                <a:latin typeface="Trebuchet MS" panose="020B0603020202020204" pitchFamily="34" charset="0"/>
              </a:rPr>
              <a:t>«ΜΕΤΑΦΟΡΕΣ» </a:t>
            </a:r>
          </a:p>
          <a:p>
            <a:pPr algn="ctr"/>
            <a:r>
              <a:rPr lang="el-GR" sz="2800" dirty="0">
                <a:solidFill>
                  <a:srgbClr val="00BFE9"/>
                </a:solidFill>
                <a:latin typeface="Trebuchet MS" panose="020B0603020202020204" pitchFamily="34" charset="0"/>
              </a:rPr>
              <a:t>2021-2027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B1AFD-3944-EEEB-AE56-789D0EA6ACCB}"/>
              </a:ext>
            </a:extLst>
          </p:cNvPr>
          <p:cNvSpPr txBox="1"/>
          <p:nvPr/>
        </p:nvSpPr>
        <p:spPr>
          <a:xfrm>
            <a:off x="10042336" y="2402306"/>
            <a:ext cx="9460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0D4F8C"/>
                </a:solidFill>
                <a:latin typeface="Trebuchet MS" panose="020B0603020202020204" pitchFamily="34" charset="0"/>
              </a:rPr>
              <a:t>Διαδικασία Επιλογής Πράξης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13138-7FBE-AAAD-0782-1B98A951DC24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</p:spTree>
    <p:extLst>
      <p:ext uri="{BB962C8B-B14F-4D97-AF65-F5344CB8AC3E}">
        <p14:creationId xmlns:p14="http://schemas.microsoft.com/office/powerpoint/2010/main" val="265500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5EA9EA4-719F-88CF-21E6-3E18B897C364}"/>
              </a:ext>
            </a:extLst>
          </p:cNvPr>
          <p:cNvSpPr/>
          <p:nvPr/>
        </p:nvSpPr>
        <p:spPr>
          <a:xfrm>
            <a:off x="6821442" y="4805756"/>
            <a:ext cx="101221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22225">
                  <a:solidFill>
                    <a:srgbClr val="00BFE9"/>
                  </a:solidFill>
                  <a:prstDash val="solid"/>
                </a:ln>
                <a:solidFill>
                  <a:srgbClr val="FFFF99"/>
                </a:solidFill>
                <a:effectLst/>
                <a:latin typeface="Trebuchet MS" panose="020B0603020202020204" pitchFamily="34" charset="0"/>
              </a:rPr>
              <a:t>Ευχαριστώ </a:t>
            </a:r>
          </a:p>
          <a:p>
            <a:pPr algn="ctr"/>
            <a:r>
              <a:rPr lang="el-GR" sz="5400" b="1" cap="none" spc="0" dirty="0">
                <a:ln w="22225">
                  <a:solidFill>
                    <a:srgbClr val="00BFE9"/>
                  </a:solidFill>
                  <a:prstDash val="solid"/>
                </a:ln>
                <a:solidFill>
                  <a:srgbClr val="FFFF99"/>
                </a:solidFill>
                <a:effectLst/>
                <a:latin typeface="Trebuchet MS" panose="020B0603020202020204" pitchFamily="34" charset="0"/>
              </a:rPr>
              <a:t>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val="349721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B7A7A8-DF69-0AA8-CCB0-A23B6BDB47E7}"/>
              </a:ext>
            </a:extLst>
          </p:cNvPr>
          <p:cNvSpPr txBox="1"/>
          <p:nvPr/>
        </p:nvSpPr>
        <p:spPr>
          <a:xfrm>
            <a:off x="914400" y="1390650"/>
            <a:ext cx="1409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00BFE9"/>
                </a:solidFill>
                <a:latin typeface="Trebuchet MS" panose="020B0603020202020204" pitchFamily="34" charset="0"/>
              </a:rPr>
              <a:t>Περιεχόμενα Παρουσίασης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287AD-292F-E771-B84A-52371960E8C0}"/>
              </a:ext>
            </a:extLst>
          </p:cNvPr>
          <p:cNvSpPr txBox="1"/>
          <p:nvPr/>
        </p:nvSpPr>
        <p:spPr>
          <a:xfrm>
            <a:off x="2557095" y="2675793"/>
            <a:ext cx="20830443" cy="882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2050" indent="-9906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</a:rPr>
              <a:t>Επιλογή Μεθοδολογίας Αξιολόγησης</a:t>
            </a:r>
          </a:p>
          <a:p>
            <a:pPr marL="1162050" indent="-9906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</a:rPr>
              <a:t>Δράσεις που καλύπτουν τα Κριτήρια Επιλογής Πράξεων</a:t>
            </a:r>
          </a:p>
          <a:p>
            <a:pPr marL="1162050" indent="-9906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</a:rPr>
              <a:t>Στάδια Επιλογής Πράξεων για Χρηματοδότηση</a:t>
            </a:r>
          </a:p>
          <a:p>
            <a:pPr marL="1162050" indent="-9906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</a:rPr>
              <a:t>Αρχικός Έλεγχος Συμβατότητας της Πρότασης</a:t>
            </a:r>
          </a:p>
          <a:p>
            <a:pPr marL="1162050" indent="-9906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</a:rPr>
              <a:t>Στάδιο A «Έλεγχος Πληρότητας και Επιλεξιμότητας Πρότασης»</a:t>
            </a:r>
          </a:p>
          <a:p>
            <a:pPr marL="1162050" indent="-9906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</a:rPr>
              <a:t>Στάδιο Β «Αξιολόγηση των Προτάσεων ανά Ομάδα Κριτηρίων»</a:t>
            </a:r>
          </a:p>
          <a:p>
            <a:pPr marL="1162050" indent="-9906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</a:rPr>
              <a:t>Στάδιο Β - Ομάδα Α «Εμπλεκόμενοι Φορείς και Πληρότητα Περιεχομένου της Πρότασης»</a:t>
            </a:r>
          </a:p>
          <a:p>
            <a:pPr marL="1162050" indent="-9906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</a:rPr>
              <a:t>Στάδιο Β - Ομάδα Β «Τήρηση Θεσμικού Πλαισίου και Ενσωμάτωση Οριζόντιων Πολιτικών»</a:t>
            </a:r>
          </a:p>
          <a:p>
            <a:pPr marL="1162050" indent="-9906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</a:rPr>
              <a:t>Στάδιο Β - Ομάδα Γ «Σκοπιμότητα Πράξης»</a:t>
            </a:r>
          </a:p>
          <a:p>
            <a:pPr marL="1162050" indent="-9906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</a:rPr>
              <a:t>Στάδιο Β - Ομάδα Δ «Ωριμότητα Πράξης»</a:t>
            </a:r>
          </a:p>
          <a:p>
            <a:pPr marL="1162050" indent="-9906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</a:rPr>
              <a:t>Στάδιο Β, Υποστηρικτικοί Πίνακες</a:t>
            </a:r>
          </a:p>
          <a:p>
            <a:pPr marL="1162050" indent="-9906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</a:rPr>
              <a:t>Διαδικασία Επιλογής Πράξης</a:t>
            </a:r>
          </a:p>
        </p:txBody>
      </p:sp>
    </p:spTree>
    <p:extLst>
      <p:ext uri="{BB962C8B-B14F-4D97-AF65-F5344CB8AC3E}">
        <p14:creationId xmlns:p14="http://schemas.microsoft.com/office/powerpoint/2010/main" val="166406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6">
            <a:extLst>
              <a:ext uri="{FF2B5EF4-FFF2-40B4-BE49-F238E27FC236}">
                <a16:creationId xmlns:a16="http://schemas.microsoft.com/office/drawing/2014/main" id="{4C4EA9D5-D398-F9E6-B819-28084B72B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911011"/>
              </p:ext>
            </p:extLst>
          </p:nvPr>
        </p:nvGraphicFramePr>
        <p:xfrm>
          <a:off x="4301128" y="1294963"/>
          <a:ext cx="18910563" cy="96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B12AE30-ADCB-2BD7-D459-03EEC665C8B5}"/>
              </a:ext>
            </a:extLst>
          </p:cNvPr>
          <p:cNvSpPr/>
          <p:nvPr/>
        </p:nvSpPr>
        <p:spPr>
          <a:xfrm>
            <a:off x="-690" y="241539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6680B-E9FF-7EF8-0172-034283ADC2F1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</p:spTree>
    <p:extLst>
      <p:ext uri="{BB962C8B-B14F-4D97-AF65-F5344CB8AC3E}">
        <p14:creationId xmlns:p14="http://schemas.microsoft.com/office/powerpoint/2010/main" val="195270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B12AE30-ADCB-2BD7-D459-03EEC665C8B5}"/>
              </a:ext>
            </a:extLst>
          </p:cNvPr>
          <p:cNvSpPr/>
          <p:nvPr/>
        </p:nvSpPr>
        <p:spPr>
          <a:xfrm>
            <a:off x="-690" y="241539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Θέση περιεχομένου 7">
            <a:extLst>
              <a:ext uri="{FF2B5EF4-FFF2-40B4-BE49-F238E27FC236}">
                <a16:creationId xmlns:a16="http://schemas.microsoft.com/office/drawing/2014/main" id="{F996E22D-5822-F1FD-EAC0-347CFFE9A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12003"/>
              </p:ext>
            </p:extLst>
          </p:nvPr>
        </p:nvGraphicFramePr>
        <p:xfrm>
          <a:off x="6514338" y="1058186"/>
          <a:ext cx="13716762" cy="1031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09D9EE-F2F7-B8A5-B946-6042D6B21AD9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</p:spTree>
    <p:extLst>
      <p:ext uri="{BB962C8B-B14F-4D97-AF65-F5344CB8AC3E}">
        <p14:creationId xmlns:p14="http://schemas.microsoft.com/office/powerpoint/2010/main" val="201281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B12AE30-ADCB-2BD7-D459-03EEC665C8B5}"/>
              </a:ext>
            </a:extLst>
          </p:cNvPr>
          <p:cNvSpPr/>
          <p:nvPr/>
        </p:nvSpPr>
        <p:spPr>
          <a:xfrm>
            <a:off x="-690" y="241539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Θέση περιεχομένου 4">
            <a:extLst>
              <a:ext uri="{FF2B5EF4-FFF2-40B4-BE49-F238E27FC236}">
                <a16:creationId xmlns:a16="http://schemas.microsoft.com/office/drawing/2014/main" id="{74835568-D9FB-298F-AEA8-B897F4568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960791"/>
              </p:ext>
            </p:extLst>
          </p:nvPr>
        </p:nvGraphicFramePr>
        <p:xfrm>
          <a:off x="5833294" y="1518004"/>
          <a:ext cx="15815653" cy="638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Εικόνα 1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2FB39F0-228A-48D5-42CA-A0718CD77F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894">
            <a:off x="14836376" y="6095650"/>
            <a:ext cx="7139737" cy="5777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9B82F-A4DC-E7A8-D6A3-65389D888BF4}"/>
              </a:ext>
            </a:extLst>
          </p:cNvPr>
          <p:cNvSpPr txBox="1"/>
          <p:nvPr/>
        </p:nvSpPr>
        <p:spPr>
          <a:xfrm rot="168710">
            <a:off x="15198598" y="7098933"/>
            <a:ext cx="64152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76250">
              <a:spcBef>
                <a:spcPts val="600"/>
              </a:spcBef>
              <a:spcAft>
                <a:spcPts val="600"/>
              </a:spcAft>
              <a:buClr>
                <a:srgbClr val="00BFE9"/>
              </a:buClr>
              <a:buFont typeface="Wingdings" panose="05000000000000000000" pitchFamily="2" charset="2"/>
              <a:buChar char="ü"/>
            </a:pPr>
            <a:r>
              <a:rPr lang="el-GR" sz="2200" i="1" dirty="0">
                <a:solidFill>
                  <a:srgbClr val="0D4F8C"/>
                </a:solidFill>
                <a:latin typeface="Trebuchet MS" panose="020B0603020202020204" pitchFamily="34" charset="0"/>
              </a:rPr>
              <a:t>Τα κριτήρια βασίζονται στον </a:t>
            </a:r>
            <a:r>
              <a:rPr lang="el-GR" sz="2200" i="1" dirty="0">
                <a:solidFill>
                  <a:srgbClr val="00BFE9"/>
                </a:solidFill>
                <a:latin typeface="Trebuchet MS" panose="020B0603020202020204" pitchFamily="34" charset="0"/>
              </a:rPr>
              <a:t>Κανονισμό 2021/1060</a:t>
            </a:r>
            <a:r>
              <a:rPr lang="el-GR" sz="2200" i="1" dirty="0">
                <a:solidFill>
                  <a:srgbClr val="0D4F8C"/>
                </a:solidFill>
                <a:latin typeface="Trebuchet MS" panose="020B0603020202020204" pitchFamily="34" charset="0"/>
              </a:rPr>
              <a:t> (Άρθρο 73) και τον </a:t>
            </a:r>
            <a:r>
              <a:rPr lang="el-GR" sz="2200" b="1" i="1" dirty="0">
                <a:solidFill>
                  <a:srgbClr val="00BFE9"/>
                </a:solidFill>
                <a:latin typeface="Trebuchet MS" panose="020B0603020202020204" pitchFamily="34" charset="0"/>
              </a:rPr>
              <a:t>Οδηγό Αξιολόγησης</a:t>
            </a:r>
            <a:r>
              <a:rPr lang="el-GR" sz="2200" i="1" dirty="0">
                <a:solidFill>
                  <a:srgbClr val="0D4F8C"/>
                </a:solidFill>
                <a:latin typeface="Trebuchet MS" panose="020B0603020202020204" pitchFamily="34" charset="0"/>
              </a:rPr>
              <a:t>, με κατάλληλες προσαρμογές, ώστε να ανταποκρίνονται στα έργα Μεταφορών</a:t>
            </a:r>
          </a:p>
          <a:p>
            <a:pPr marL="571500" indent="-476250">
              <a:spcBef>
                <a:spcPts val="600"/>
              </a:spcBef>
              <a:spcAft>
                <a:spcPts val="600"/>
              </a:spcAft>
              <a:buClr>
                <a:srgbClr val="00BFE9"/>
              </a:buClr>
              <a:buFont typeface="Wingdings" panose="05000000000000000000" pitchFamily="2" charset="2"/>
              <a:buChar char="ü"/>
            </a:pPr>
            <a:r>
              <a:rPr lang="el-GR" sz="2200" i="1" dirty="0">
                <a:solidFill>
                  <a:srgbClr val="0D4F8C"/>
                </a:solidFill>
                <a:latin typeface="Trebuchet MS" panose="020B0603020202020204" pitchFamily="34" charset="0"/>
              </a:rPr>
              <a:t>Η αξιολόγηση διενεργείται από </a:t>
            </a:r>
            <a:r>
              <a:rPr lang="el-GR" sz="2200" b="1" i="1" dirty="0">
                <a:solidFill>
                  <a:srgbClr val="00BFE9"/>
                </a:solidFill>
                <a:latin typeface="Trebuchet MS" panose="020B0603020202020204" pitchFamily="34" charset="0"/>
              </a:rPr>
              <a:t>στελέχη της ΔΑ </a:t>
            </a:r>
            <a:r>
              <a:rPr lang="el-GR" sz="2200" i="1" dirty="0">
                <a:solidFill>
                  <a:srgbClr val="0D4F8C"/>
                </a:solidFill>
                <a:latin typeface="Trebuchet MS" panose="020B0603020202020204" pitchFamily="34" charset="0"/>
              </a:rPr>
              <a:t>με κατάλληλη εμπειρία. Λαμβάνεται μέριμνα για μη σύγκρουση συμφερόντων</a:t>
            </a:r>
          </a:p>
          <a:p>
            <a:pPr marL="571500" indent="-476250">
              <a:spcBef>
                <a:spcPts val="600"/>
              </a:spcBef>
              <a:spcAft>
                <a:spcPts val="600"/>
              </a:spcAft>
              <a:buClr>
                <a:srgbClr val="00BFE9"/>
              </a:buClr>
              <a:buFont typeface="Wingdings" panose="05000000000000000000" pitchFamily="2" charset="2"/>
              <a:buChar char="ü"/>
            </a:pPr>
            <a:r>
              <a:rPr lang="el-GR" sz="2200" i="1" dirty="0">
                <a:solidFill>
                  <a:srgbClr val="0D4F8C"/>
                </a:solidFill>
                <a:latin typeface="Trebuchet MS" panose="020B0603020202020204" pitchFamily="34" charset="0"/>
              </a:rPr>
              <a:t>Η ΔΑ δύναται να ζητήσει εγγράφως από τον Δικαιούχο </a:t>
            </a:r>
            <a:r>
              <a:rPr lang="el-GR" sz="2200" b="1" i="1" dirty="0">
                <a:solidFill>
                  <a:srgbClr val="00BFE9"/>
                </a:solidFill>
                <a:latin typeface="Trebuchet MS" panose="020B0603020202020204" pitchFamily="34" charset="0"/>
              </a:rPr>
              <a:t>συμπληρωματικά στοιχεία / διευκρινίσεις </a:t>
            </a:r>
            <a:r>
              <a:rPr lang="el-GR" sz="2200" i="1" dirty="0">
                <a:solidFill>
                  <a:srgbClr val="0D4F8C"/>
                </a:solidFill>
                <a:latin typeface="Trebuchet MS" panose="020B0603020202020204" pitchFamily="34" charset="0"/>
              </a:rPr>
              <a:t>που υποβάλλονται            εντός προθεσμίας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5478E-CA20-D42A-3F5E-AADE03DC7D3F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</p:spTree>
    <p:extLst>
      <p:ext uri="{BB962C8B-B14F-4D97-AF65-F5344CB8AC3E}">
        <p14:creationId xmlns:p14="http://schemas.microsoft.com/office/powerpoint/2010/main" val="25367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B12AE30-ADCB-2BD7-D459-03EEC665C8B5}"/>
              </a:ext>
            </a:extLst>
          </p:cNvPr>
          <p:cNvSpPr/>
          <p:nvPr/>
        </p:nvSpPr>
        <p:spPr>
          <a:xfrm>
            <a:off x="-690" y="241539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1DCB5-D31F-3A57-BBAC-26862AF988B8}"/>
              </a:ext>
            </a:extLst>
          </p:cNvPr>
          <p:cNvSpPr txBox="1"/>
          <p:nvPr/>
        </p:nvSpPr>
        <p:spPr>
          <a:xfrm>
            <a:off x="19920228" y="2458889"/>
            <a:ext cx="4002788" cy="7506598"/>
          </a:xfrm>
          <a:prstGeom prst="rect">
            <a:avLst/>
          </a:prstGeom>
          <a:solidFill>
            <a:srgbClr val="FFFF99"/>
          </a:solidFill>
          <a:ln>
            <a:solidFill>
              <a:srgbClr val="0D4F8C"/>
            </a:solidFill>
          </a:ln>
        </p:spPr>
        <p:txBody>
          <a:bodyPr wrap="square" lIns="144000" tIns="288000" rIns="144000" bIns="288000" rtlCol="0">
            <a:spAutoFit/>
          </a:bodyPr>
          <a:lstStyle/>
          <a:p>
            <a:r>
              <a:rPr lang="el-GR" sz="3200" b="1" u="sng" dirty="0">
                <a:solidFill>
                  <a:srgbClr val="0D4F8C"/>
                </a:solidFill>
                <a:latin typeface="Trebuchet MS" panose="020B0603020202020204" pitchFamily="34" charset="0"/>
              </a:rPr>
              <a:t>Υποβολή προτάσεων χρηματοδότησης</a:t>
            </a:r>
          </a:p>
          <a:p>
            <a:pPr marL="484188" indent="-4841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rgbClr val="0D4F8C"/>
                </a:solidFill>
                <a:latin typeface="Trebuchet MS" panose="020B0603020202020204" pitchFamily="34" charset="0"/>
              </a:rPr>
              <a:t>Ηλεκτρονική υποβολή μέσω ΟΠΣ</a:t>
            </a:r>
          </a:p>
          <a:p>
            <a:pPr marL="484188" indent="-4841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rgbClr val="0D4F8C"/>
                </a:solidFill>
                <a:latin typeface="Trebuchet MS" panose="020B0603020202020204" pitchFamily="34" charset="0"/>
              </a:rPr>
              <a:t>Αποστολή σε έντυπη ή ψηφιακή μορφή συνημμένων που δεν είναι τεχνικά εφικτό να επισυναφθούν μέσω ΟΠΣ</a:t>
            </a:r>
          </a:p>
          <a:p>
            <a:endParaRPr lang="el-GR" sz="2600" dirty="0">
              <a:solidFill>
                <a:srgbClr val="0D4F8C"/>
              </a:solidFill>
              <a:latin typeface="Trebuchet MS" panose="020B0603020202020204" pitchFamily="34" charset="0"/>
            </a:endParaRPr>
          </a:p>
          <a:p>
            <a:pPr marL="484188" indent="-484188">
              <a:buFont typeface="Symbol" panose="05050102010706020507" pitchFamily="18" charset="2"/>
              <a:buChar char=""/>
            </a:pPr>
            <a:r>
              <a:rPr lang="el-GR" sz="2000" i="1" dirty="0">
                <a:solidFill>
                  <a:srgbClr val="0D4F8C"/>
                </a:solidFill>
                <a:latin typeface="Trebuchet MS" panose="020B0603020202020204" pitchFamily="34" charset="0"/>
              </a:rPr>
              <a:t>Δύναται να ζητηθεί, κατά την διαδικασία αξιολόγησης, η υποβολή εγγράφων και σε έντυπη μορφή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EB83B-38E2-C09E-1889-C9F4B3810BD6}"/>
              </a:ext>
            </a:extLst>
          </p:cNvPr>
          <p:cNvSpPr txBox="1"/>
          <p:nvPr/>
        </p:nvSpPr>
        <p:spPr>
          <a:xfrm>
            <a:off x="4319310" y="1494993"/>
            <a:ext cx="15727151" cy="1072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3200" b="1" dirty="0">
                <a:solidFill>
                  <a:srgbClr val="0D4F8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l-GR" sz="4000" b="1" u="sng" dirty="0">
                <a:solidFill>
                  <a:srgbClr val="0D4F8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Αρχικός έλεγχος συμβατότητας της πρότασης </a:t>
            </a:r>
            <a:r>
              <a:rPr lang="el-GR" sz="4000" b="1" u="sng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από το ΟΠΣ</a:t>
            </a:r>
            <a:endParaRPr lang="el-GR" sz="4000" b="1" dirty="0">
              <a:solidFill>
                <a:srgbClr val="0D4F8C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714375" lvl="0" indent="-536575">
              <a:spcBef>
                <a:spcPts val="1800"/>
              </a:spcBef>
              <a:spcAft>
                <a:spcPts val="1800"/>
              </a:spcAft>
              <a:buClr>
                <a:srgbClr val="00BFE9"/>
              </a:buClr>
              <a:buFont typeface="Symbol" panose="05050102010706020507" pitchFamily="18" charset="2"/>
              <a:buChar char="Ö"/>
              <a:tabLst>
                <a:tab pos="714375" algn="l"/>
              </a:tabLst>
            </a:pPr>
            <a:r>
              <a:rPr lang="el-GR" sz="32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ημερομηνία υποβολής πρότασης (εντός της προθεσμίας Πρόσκλησης)</a:t>
            </a:r>
            <a:endParaRPr lang="el-GR" sz="3200" dirty="0">
              <a:solidFill>
                <a:srgbClr val="0D4F8C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714375" lvl="0" indent="-536575">
              <a:spcBef>
                <a:spcPts val="1800"/>
              </a:spcBef>
              <a:spcAft>
                <a:spcPts val="1800"/>
              </a:spcAft>
              <a:buClr>
                <a:srgbClr val="00BFE9"/>
              </a:buClr>
              <a:buFont typeface="Symbol" panose="05050102010706020507" pitchFamily="18" charset="2"/>
              <a:buChar char="Ö"/>
              <a:tabLst>
                <a:tab pos="714375" algn="l"/>
              </a:tabLst>
            </a:pPr>
            <a:r>
              <a:rPr lang="el-GR" sz="32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αιτούμενος προϋπολογισμός (εντός ορίων, εφόσον τίθενται στην Πρόσκληση)</a:t>
            </a:r>
            <a:endParaRPr lang="el-GR" sz="3200" dirty="0">
              <a:solidFill>
                <a:srgbClr val="0D4F8C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714375" lvl="0" indent="-536575">
              <a:spcBef>
                <a:spcPts val="1800"/>
              </a:spcBef>
              <a:spcAft>
                <a:spcPts val="1800"/>
              </a:spcAft>
              <a:buClr>
                <a:srgbClr val="00BFE9"/>
              </a:buClr>
              <a:buFont typeface="Symbol" panose="05050102010706020507" pitchFamily="18" charset="2"/>
              <a:buChar char="Ö"/>
              <a:tabLst>
                <a:tab pos="714375" algn="l"/>
              </a:tabLst>
            </a:pPr>
            <a:r>
              <a:rPr lang="el-GR" sz="32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πλήρης συμπλήρωση του Τεχνικού Δελτίου</a:t>
            </a:r>
          </a:p>
          <a:p>
            <a:pPr marL="714375" lvl="0" indent="-536575">
              <a:spcBef>
                <a:spcPts val="1800"/>
              </a:spcBef>
              <a:spcAft>
                <a:spcPts val="1800"/>
              </a:spcAft>
              <a:buClr>
                <a:srgbClr val="00BFE9"/>
              </a:buClr>
              <a:buFont typeface="Symbol" panose="05050102010706020507" pitchFamily="18" charset="2"/>
              <a:buChar char="Ö"/>
              <a:tabLst>
                <a:tab pos="714375" algn="l"/>
              </a:tabLst>
            </a:pPr>
            <a:r>
              <a:rPr lang="el-GR" sz="32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περίοδος υλοποίησης της προτεινόμενης προς συγχρηματοδότηση Πράξης (εντός της περιόδου </a:t>
            </a:r>
            <a:r>
              <a:rPr lang="el-GR" sz="3200" dirty="0" err="1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επιλεξιμότητας</a:t>
            </a:r>
            <a:r>
              <a:rPr lang="el-GR" sz="32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των δαπανών)</a:t>
            </a:r>
          </a:p>
          <a:p>
            <a:pPr marL="714375" lvl="0" indent="-536575">
              <a:spcBef>
                <a:spcPts val="1800"/>
              </a:spcBef>
              <a:spcAft>
                <a:spcPts val="1800"/>
              </a:spcAft>
              <a:buClr>
                <a:srgbClr val="00BFE9"/>
              </a:buClr>
              <a:buFont typeface="Symbol" panose="05050102010706020507" pitchFamily="18" charset="2"/>
              <a:buChar char="Ö"/>
              <a:tabLst>
                <a:tab pos="714375" algn="l"/>
              </a:tabLst>
            </a:pPr>
            <a:r>
              <a:rPr lang="el-GR" sz="32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Συμπλήρωση πεδίου που αφορά στη μη ολοκλήρωση του φυσικού αντικειμένου της Πράξης </a:t>
            </a:r>
            <a:r>
              <a:rPr lang="el-GR" sz="3200" i="1" dirty="0">
                <a:solidFill>
                  <a:srgbClr val="00BFE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(Υπεύθυνη Δήλωση ΤΔΠ)</a:t>
            </a:r>
          </a:p>
          <a:p>
            <a:pPr marL="714375" lvl="0" indent="-536575">
              <a:spcBef>
                <a:spcPts val="1800"/>
              </a:spcBef>
              <a:spcAft>
                <a:spcPts val="1800"/>
              </a:spcAft>
              <a:buClr>
                <a:srgbClr val="00BFE9"/>
              </a:buClr>
              <a:buFont typeface="Symbol" panose="05050102010706020507" pitchFamily="18" charset="2"/>
              <a:buChar char="Ö"/>
              <a:tabLst>
                <a:tab pos="714375" algn="l"/>
              </a:tabLst>
            </a:pPr>
            <a:r>
              <a:rPr lang="el-GR" sz="32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Συμπλήρωση πεδίου </a:t>
            </a: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που αφορά στη βεβαίωση του δικαιούχου ότι η Πράξη δεν περιλαμβάνει δραστηριότητες οι οποίες αποτελούσαν τμήμα πράξης που υπόκειται σε μετεγκατάσταση </a:t>
            </a:r>
            <a:r>
              <a:rPr lang="el-GR" sz="3200" i="1" dirty="0">
                <a:solidFill>
                  <a:srgbClr val="00BFE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(Υπεύθυνη Δήλωση ΤΔΠ)</a:t>
            </a:r>
          </a:p>
          <a:p>
            <a:pPr marL="714375" lvl="0" indent="-536575">
              <a:spcBef>
                <a:spcPts val="1800"/>
              </a:spcBef>
              <a:spcAft>
                <a:spcPts val="1800"/>
              </a:spcAft>
              <a:buClr>
                <a:srgbClr val="00BFE9"/>
              </a:buClr>
              <a:buFont typeface="Symbol" panose="05050102010706020507" pitchFamily="18" charset="2"/>
              <a:buChar char="Ö"/>
              <a:tabLst>
                <a:tab pos="714375" algn="l"/>
              </a:tabLst>
            </a:pPr>
            <a:r>
              <a:rPr lang="el-GR" sz="32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Συμπλήρωση πεδίου </a:t>
            </a:r>
            <a:r>
              <a:rPr lang="el-GR" sz="3200" dirty="0">
                <a:solidFill>
                  <a:srgbClr val="0D4F8C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που αφορά στη διασφάλιση της μη διπλής χρηματοδότησης </a:t>
            </a:r>
            <a:r>
              <a:rPr lang="el-GR" sz="3200" i="1" dirty="0">
                <a:solidFill>
                  <a:srgbClr val="00BFE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(Υπεύθυνη Δήλωση ΤΔΠ)</a:t>
            </a:r>
          </a:p>
          <a:p>
            <a:pPr marL="714375" lvl="0" indent="-536575">
              <a:spcBef>
                <a:spcPts val="1800"/>
              </a:spcBef>
              <a:spcAft>
                <a:spcPts val="1800"/>
              </a:spcAft>
              <a:buFont typeface="Symbol" panose="05050102010706020507" pitchFamily="18" charset="2"/>
              <a:buChar char="Ö"/>
              <a:tabLst>
                <a:tab pos="714375" algn="l"/>
              </a:tabLst>
            </a:pPr>
            <a:endParaRPr lang="el-GR" sz="3200" b="1" dirty="0">
              <a:solidFill>
                <a:srgbClr val="0D4F8C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58246-4E65-1569-AF16-C4581885D55C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</p:spTree>
    <p:extLst>
      <p:ext uri="{BB962C8B-B14F-4D97-AF65-F5344CB8AC3E}">
        <p14:creationId xmlns:p14="http://schemas.microsoft.com/office/powerpoint/2010/main" val="370756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B12AE30-ADCB-2BD7-D459-03EEC665C8B5}"/>
              </a:ext>
            </a:extLst>
          </p:cNvPr>
          <p:cNvSpPr/>
          <p:nvPr/>
        </p:nvSpPr>
        <p:spPr>
          <a:xfrm>
            <a:off x="0" y="298689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70D609C2-CBA0-803F-E414-EF55246D6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256924"/>
              </p:ext>
            </p:extLst>
          </p:nvPr>
        </p:nvGraphicFramePr>
        <p:xfrm>
          <a:off x="4473322" y="-381000"/>
          <a:ext cx="19602704" cy="973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664388D-18BF-E169-D49D-27C231EC03C6}"/>
              </a:ext>
            </a:extLst>
          </p:cNvPr>
          <p:cNvSpPr txBox="1"/>
          <p:nvPr/>
        </p:nvSpPr>
        <p:spPr>
          <a:xfrm>
            <a:off x="6715098" y="8191500"/>
            <a:ext cx="174482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8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Στο Στάδιο αυτό: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l-GR" sz="28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διασφαλίζονται οι </a:t>
            </a:r>
            <a:r>
              <a:rPr lang="el-GR" sz="2800" u="sng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ελάχιστες προϋποθέσεις</a:t>
            </a:r>
            <a:r>
              <a:rPr lang="el-GR" sz="28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l-GR" sz="2800" dirty="0">
                <a:solidFill>
                  <a:srgbClr val="0D4F8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του </a:t>
            </a:r>
            <a:r>
              <a:rPr lang="el-GR" sz="2800" u="sng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Κανονιστικ</a:t>
            </a:r>
            <a:r>
              <a:rPr lang="el-GR" sz="2800" u="sng" dirty="0">
                <a:solidFill>
                  <a:srgbClr val="0D4F8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ού</a:t>
            </a:r>
            <a:r>
              <a:rPr lang="el-GR" sz="2800" u="sng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Πλαισίου </a:t>
            </a:r>
            <a:r>
              <a:rPr lang="el-GR" sz="28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και της </a:t>
            </a:r>
            <a:r>
              <a:rPr lang="el-GR" sz="2800" u="sng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Πρόσκλησης</a:t>
            </a:r>
            <a:r>
              <a:rPr lang="el-GR" sz="28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D4F8C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l-GR" sz="28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όλα τα </a:t>
            </a:r>
            <a:r>
              <a:rPr lang="el-GR" sz="2800" dirty="0">
                <a:solidFill>
                  <a:srgbClr val="0D4F8C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κριτήρια έχουν </a:t>
            </a:r>
            <a:r>
              <a:rPr lang="el-GR" sz="2800" u="sng" dirty="0">
                <a:solidFill>
                  <a:srgbClr val="0D4F8C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υποχρεωτική εφαρμογή</a:t>
            </a:r>
            <a:r>
              <a:rPr lang="el-GR" sz="28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(με εξαίρεση το κριτήριο Αποφάσεις Αρμοδίων Οργάνων)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l-GR" sz="28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2800" u="sng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θετική αξιολόγηση </a:t>
            </a:r>
            <a:r>
              <a:rPr lang="el-GR" sz="2800" dirty="0">
                <a:solidFill>
                  <a:srgbClr val="0D4F8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αποτελεί απαραίτητη προϋπόθεση για να ξεκινήσει το Στάδιο Β</a:t>
            </a:r>
            <a:endParaRPr lang="el-GR" sz="2800" dirty="0">
              <a:solidFill>
                <a:srgbClr val="0D4F8C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l-GR" sz="3200" i="1" dirty="0">
                <a:solidFill>
                  <a:srgbClr val="00BFE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περίπτωση που </a:t>
            </a:r>
            <a:r>
              <a:rPr lang="el-GR" sz="3200" b="1" i="1" u="sng" dirty="0">
                <a:solidFill>
                  <a:srgbClr val="00BFE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lang="el-GR" sz="3200" i="1" dirty="0">
                <a:solidFill>
                  <a:srgbClr val="00BFE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εκπληρώνονται όλα τα κριτήρια, η πρόταση </a:t>
            </a:r>
            <a:r>
              <a:rPr lang="el-GR" sz="3200" b="1" i="1" u="sng" dirty="0">
                <a:solidFill>
                  <a:srgbClr val="00BFE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απορρίπτεται</a:t>
            </a:r>
            <a:r>
              <a:rPr lang="el-GR" sz="3200" i="1" dirty="0">
                <a:solidFill>
                  <a:srgbClr val="00BFE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ενημερώνεται ο δικαιούχος. </a:t>
            </a:r>
            <a:endParaRPr lang="el-GR" sz="3200" i="1" dirty="0">
              <a:solidFill>
                <a:srgbClr val="00BFE9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F1F259F-207B-5786-285D-5A21F8E239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5667" y="8191500"/>
            <a:ext cx="2009775" cy="2867025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6E7BB04-AA9D-C88F-54DA-F217C32D6765}"/>
              </a:ext>
            </a:extLst>
          </p:cNvPr>
          <p:cNvSpPr/>
          <p:nvPr/>
        </p:nvSpPr>
        <p:spPr>
          <a:xfrm>
            <a:off x="17819194" y="6504057"/>
            <a:ext cx="990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Νέο</a:t>
            </a:r>
            <a:endParaRPr lang="el-GR" sz="36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5353E-91AE-E0F8-2766-CCE59F042657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</p:spTree>
    <p:extLst>
      <p:ext uri="{BB962C8B-B14F-4D97-AF65-F5344CB8AC3E}">
        <p14:creationId xmlns:p14="http://schemas.microsoft.com/office/powerpoint/2010/main" val="177096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B12AE30-ADCB-2BD7-D459-03EEC665C8B5}"/>
              </a:ext>
            </a:extLst>
          </p:cNvPr>
          <p:cNvSpPr/>
          <p:nvPr/>
        </p:nvSpPr>
        <p:spPr>
          <a:xfrm>
            <a:off x="-690" y="241539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70D609C2-CBA0-803F-E414-EF55246D6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386186"/>
              </p:ext>
            </p:extLst>
          </p:nvPr>
        </p:nvGraphicFramePr>
        <p:xfrm>
          <a:off x="4450303" y="-114300"/>
          <a:ext cx="19602704" cy="891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BCD3A17-F099-BF22-03FD-A663064F5D72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  <p:sp>
        <p:nvSpPr>
          <p:cNvPr id="6" name="Ορθογώνιο: Στρογγύλεμα διαγώνιων γωνιών 5">
            <a:extLst>
              <a:ext uri="{FF2B5EF4-FFF2-40B4-BE49-F238E27FC236}">
                <a16:creationId xmlns:a16="http://schemas.microsoft.com/office/drawing/2014/main" id="{F1B915F5-5A70-E6E3-932F-94179AABDE36}"/>
              </a:ext>
            </a:extLst>
          </p:cNvPr>
          <p:cNvSpPr/>
          <p:nvPr/>
        </p:nvSpPr>
        <p:spPr>
          <a:xfrm>
            <a:off x="8515350" y="7978725"/>
            <a:ext cx="10569036" cy="316230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l-GR" sz="3600" b="1" u="sng" dirty="0">
                <a:solidFill>
                  <a:srgbClr val="0D4F8C"/>
                </a:solidFill>
                <a:latin typeface="Trebuchet MS" panose="020B0603020202020204" pitchFamily="34" charset="0"/>
              </a:rPr>
              <a:t>2 σετ κριτηρίων</a:t>
            </a:r>
            <a:r>
              <a:rPr lang="el-GR" sz="3600" b="1" dirty="0">
                <a:solidFill>
                  <a:srgbClr val="0D4F8C"/>
                </a:solidFill>
                <a:latin typeface="Trebuchet MS" panose="020B0603020202020204" pitchFamily="34" charset="0"/>
              </a:rPr>
              <a:t>: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3600" dirty="0">
                <a:solidFill>
                  <a:srgbClr val="0D4F8C"/>
                </a:solidFill>
                <a:latin typeface="Trebuchet MS" panose="020B0603020202020204" pitchFamily="34" charset="0"/>
              </a:rPr>
              <a:t>Δράσεις: Μετρό, αστικές μεταφορές, σιδηροδρομικές, οδικές, λιμενικές, προμήθειες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3600" dirty="0">
                <a:solidFill>
                  <a:srgbClr val="0D4F8C"/>
                </a:solidFill>
                <a:latin typeface="Trebuchet MS" panose="020B0603020202020204" pitchFamily="34" charset="0"/>
              </a:rPr>
              <a:t>Δράσεις Τεχνικής βοήθειας</a:t>
            </a:r>
          </a:p>
        </p:txBody>
      </p:sp>
    </p:spTree>
    <p:extLst>
      <p:ext uri="{BB962C8B-B14F-4D97-AF65-F5344CB8AC3E}">
        <p14:creationId xmlns:p14="http://schemas.microsoft.com/office/powerpoint/2010/main" val="359154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B12AE30-ADCB-2BD7-D459-03EEC665C8B5}"/>
              </a:ext>
            </a:extLst>
          </p:cNvPr>
          <p:cNvSpPr/>
          <p:nvPr/>
        </p:nvSpPr>
        <p:spPr>
          <a:xfrm>
            <a:off x="-690" y="241539"/>
            <a:ext cx="4320000" cy="11818189"/>
          </a:xfrm>
          <a:prstGeom prst="rect">
            <a:avLst/>
          </a:prstGeom>
          <a:solidFill>
            <a:srgbClr val="0D4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l-GR" altLang="el-G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70D609C2-CBA0-803F-E414-EF55246D6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951707"/>
              </p:ext>
            </p:extLst>
          </p:nvPr>
        </p:nvGraphicFramePr>
        <p:xfrm>
          <a:off x="4523492" y="69010"/>
          <a:ext cx="19602704" cy="1181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9616A91F-51D0-70C0-73BA-466F24892F12}"/>
              </a:ext>
            </a:extLst>
          </p:cNvPr>
          <p:cNvCxnSpPr/>
          <p:nvPr/>
        </p:nvCxnSpPr>
        <p:spPr>
          <a:xfrm>
            <a:off x="9813403" y="7333336"/>
            <a:ext cx="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6D04D5EA-9330-AD00-5D02-59202786FF03}"/>
              </a:ext>
            </a:extLst>
          </p:cNvPr>
          <p:cNvCxnSpPr/>
          <p:nvPr/>
        </p:nvCxnSpPr>
        <p:spPr>
          <a:xfrm>
            <a:off x="7710355" y="7542886"/>
            <a:ext cx="21220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161C37E-F794-880F-3685-0A76EC4E8DEC}"/>
              </a:ext>
            </a:extLst>
          </p:cNvPr>
          <p:cNvSpPr/>
          <p:nvPr/>
        </p:nvSpPr>
        <p:spPr>
          <a:xfrm>
            <a:off x="18358338" y="11145327"/>
            <a:ext cx="5157270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latin typeface="Trebuchet MS" panose="020B0603020202020204" pitchFamily="34" charset="0"/>
              </a:rPr>
              <a:t>Τεχνική Βοήθεια: </a:t>
            </a:r>
            <a:r>
              <a:rPr lang="el-GR" sz="2800" dirty="0">
                <a:solidFill>
                  <a:srgbClr val="FFFF99"/>
                </a:solidFill>
                <a:latin typeface="Trebuchet MS" panose="020B0603020202020204" pitchFamily="34" charset="0"/>
              </a:rPr>
              <a:t>Χωρίς το Α2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D2217C-67FA-ED17-26CC-32B055A91063}"/>
              </a:ext>
            </a:extLst>
          </p:cNvPr>
          <p:cNvSpPr txBox="1"/>
          <p:nvPr/>
        </p:nvSpPr>
        <p:spPr>
          <a:xfrm>
            <a:off x="-184369" y="2234386"/>
            <a:ext cx="4670105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Μεθοδολογία Αξιολόγησης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Δράσεις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Στάδια Επιλογής Πράξεων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Έλεγχος Συμβατότητας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A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rgbClr val="FFFF00"/>
                </a:solidFill>
                <a:latin typeface="Trebuchet MS" panose="020B0603020202020204" pitchFamily="34" charset="0"/>
              </a:rPr>
              <a:t>Στάδιο Β - Ομάδα Α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Β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Γ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Στάδιο Β - Ομάδα Δ 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Υποστηρικτικοί Πίνακες</a:t>
            </a:r>
          </a:p>
          <a:p>
            <a:pPr marL="171450">
              <a:spcBef>
                <a:spcPts val="1000"/>
              </a:spcBef>
              <a:spcAft>
                <a:spcPts val="1000"/>
              </a:spcAft>
            </a:pPr>
            <a:r>
              <a:rPr lang="el-GR" sz="2800" dirty="0">
                <a:solidFill>
                  <a:schemeClr val="bg1"/>
                </a:solidFill>
                <a:latin typeface="Trebuchet MS" panose="020B0603020202020204" pitchFamily="34" charset="0"/>
              </a:rPr>
              <a:t>Επιλογή Πράξης</a:t>
            </a:r>
          </a:p>
        </p:txBody>
      </p:sp>
    </p:spTree>
    <p:extLst>
      <p:ext uri="{BB962C8B-B14F-4D97-AF65-F5344CB8AC3E}">
        <p14:creationId xmlns:p14="http://schemas.microsoft.com/office/powerpoint/2010/main" val="2563476219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1848</Words>
  <Application>Microsoft Office PowerPoint</Application>
  <PresentationFormat>Προσαρμογή</PresentationFormat>
  <Paragraphs>420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Trebuchet MS</vt:lpstr>
      <vt:lpstr>Wingdings</vt:lpstr>
      <vt:lpstr>Προσαρμοσμένη σχεδίαση</vt:lpstr>
      <vt:lpstr>1_Προσαρμοσμένη σχεδίαση</vt:lpstr>
      <vt:lpstr>base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ΜΑΥΡΩΝΑ ΑΝΑΣΤΑΣΙΑ</cp:lastModifiedBy>
  <cp:revision>206</cp:revision>
  <dcterms:created xsi:type="dcterms:W3CDTF">2022-06-03T15:25:51Z</dcterms:created>
  <dcterms:modified xsi:type="dcterms:W3CDTF">2022-11-21T14:29:33Z</dcterms:modified>
</cp:coreProperties>
</file>