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78" r:id="rId3"/>
  </p:sldMasterIdLst>
  <p:notesMasterIdLst>
    <p:notesMasterId r:id="rId20"/>
  </p:notesMasterIdLst>
  <p:sldIdLst>
    <p:sldId id="260" r:id="rId4"/>
    <p:sldId id="311" r:id="rId5"/>
    <p:sldId id="301" r:id="rId6"/>
    <p:sldId id="295" r:id="rId7"/>
    <p:sldId id="296" r:id="rId8"/>
    <p:sldId id="403" r:id="rId9"/>
    <p:sldId id="404" r:id="rId10"/>
    <p:sldId id="298" r:id="rId11"/>
    <p:sldId id="372" r:id="rId12"/>
    <p:sldId id="388" r:id="rId13"/>
    <p:sldId id="401" r:id="rId14"/>
    <p:sldId id="398" r:id="rId15"/>
    <p:sldId id="402" r:id="rId16"/>
    <p:sldId id="289" r:id="rId17"/>
    <p:sldId id="266" r:id="rId18"/>
    <p:sldId id="270" r:id="rId19"/>
  </p:sldIdLst>
  <p:sldSz cx="24239538" cy="13716000"/>
  <p:notesSz cx="6797675" cy="9874250"/>
  <p:defaultTextStyle>
    <a:defPPr>
      <a:defRPr lang="el-GR"/>
    </a:defPPr>
    <a:lvl1pPr marL="0" algn="l" defTabSz="1821805" rtl="0" eaLnBrk="1" latinLnBrk="0" hangingPunct="1">
      <a:defRPr sz="3586" kern="1200">
        <a:solidFill>
          <a:schemeClr val="tx1"/>
        </a:solidFill>
        <a:latin typeface="+mn-lt"/>
        <a:ea typeface="+mn-ea"/>
        <a:cs typeface="+mn-cs"/>
      </a:defRPr>
    </a:lvl1pPr>
    <a:lvl2pPr marL="910903" algn="l" defTabSz="1821805" rtl="0" eaLnBrk="1" latinLnBrk="0" hangingPunct="1">
      <a:defRPr sz="3586" kern="1200">
        <a:solidFill>
          <a:schemeClr val="tx1"/>
        </a:solidFill>
        <a:latin typeface="+mn-lt"/>
        <a:ea typeface="+mn-ea"/>
        <a:cs typeface="+mn-cs"/>
      </a:defRPr>
    </a:lvl2pPr>
    <a:lvl3pPr marL="1821805" algn="l" defTabSz="1821805" rtl="0" eaLnBrk="1" latinLnBrk="0" hangingPunct="1">
      <a:defRPr sz="3586" kern="1200">
        <a:solidFill>
          <a:schemeClr val="tx1"/>
        </a:solidFill>
        <a:latin typeface="+mn-lt"/>
        <a:ea typeface="+mn-ea"/>
        <a:cs typeface="+mn-cs"/>
      </a:defRPr>
    </a:lvl3pPr>
    <a:lvl4pPr marL="2732708" algn="l" defTabSz="1821805" rtl="0" eaLnBrk="1" latinLnBrk="0" hangingPunct="1">
      <a:defRPr sz="3586" kern="1200">
        <a:solidFill>
          <a:schemeClr val="tx1"/>
        </a:solidFill>
        <a:latin typeface="+mn-lt"/>
        <a:ea typeface="+mn-ea"/>
        <a:cs typeface="+mn-cs"/>
      </a:defRPr>
    </a:lvl4pPr>
    <a:lvl5pPr marL="3643609" algn="l" defTabSz="1821805" rtl="0" eaLnBrk="1" latinLnBrk="0" hangingPunct="1">
      <a:defRPr sz="3586" kern="1200">
        <a:solidFill>
          <a:schemeClr val="tx1"/>
        </a:solidFill>
        <a:latin typeface="+mn-lt"/>
        <a:ea typeface="+mn-ea"/>
        <a:cs typeface="+mn-cs"/>
      </a:defRPr>
    </a:lvl5pPr>
    <a:lvl6pPr marL="4554513" algn="l" defTabSz="1821805" rtl="0" eaLnBrk="1" latinLnBrk="0" hangingPunct="1">
      <a:defRPr sz="3586" kern="1200">
        <a:solidFill>
          <a:schemeClr val="tx1"/>
        </a:solidFill>
        <a:latin typeface="+mn-lt"/>
        <a:ea typeface="+mn-ea"/>
        <a:cs typeface="+mn-cs"/>
      </a:defRPr>
    </a:lvl6pPr>
    <a:lvl7pPr marL="5465414" algn="l" defTabSz="1821805" rtl="0" eaLnBrk="1" latinLnBrk="0" hangingPunct="1">
      <a:defRPr sz="3586" kern="1200">
        <a:solidFill>
          <a:schemeClr val="tx1"/>
        </a:solidFill>
        <a:latin typeface="+mn-lt"/>
        <a:ea typeface="+mn-ea"/>
        <a:cs typeface="+mn-cs"/>
      </a:defRPr>
    </a:lvl7pPr>
    <a:lvl8pPr marL="6376318" algn="l" defTabSz="1821805" rtl="0" eaLnBrk="1" latinLnBrk="0" hangingPunct="1">
      <a:defRPr sz="3586" kern="1200">
        <a:solidFill>
          <a:schemeClr val="tx1"/>
        </a:solidFill>
        <a:latin typeface="+mn-lt"/>
        <a:ea typeface="+mn-ea"/>
        <a:cs typeface="+mn-cs"/>
      </a:defRPr>
    </a:lvl8pPr>
    <a:lvl9pPr marL="7287221" algn="l" defTabSz="1821805" rtl="0" eaLnBrk="1" latinLnBrk="0" hangingPunct="1">
      <a:defRPr sz="358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F8C"/>
    <a:srgbClr val="79CA4C"/>
    <a:srgbClr val="19BEDE"/>
    <a:srgbClr val="3399FF"/>
    <a:srgbClr val="2AB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4" autoAdjust="0"/>
    <p:restoredTop sz="94660"/>
  </p:normalViewPr>
  <p:slideViewPr>
    <p:cSldViewPr snapToGrid="0">
      <p:cViewPr varScale="1">
        <p:scale>
          <a:sx n="56" d="100"/>
          <a:sy n="56" d="100"/>
        </p:scale>
        <p:origin x="192" y="90"/>
      </p:cViewPr>
      <p:guideLst>
        <p:guide orient="horz" pos="4320"/>
        <p:guide pos="7634"/>
      </p:guideLst>
    </p:cSldViewPr>
  </p:slideViewPr>
  <p:notesTextViewPr>
    <p:cViewPr>
      <p:scale>
        <a:sx n="1" d="1"/>
        <a:sy n="1" d="1"/>
      </p:scale>
      <p:origin x="0" y="0"/>
    </p:cViewPr>
  </p:notesTextViewPr>
  <p:notesViewPr>
    <p:cSldViewPr snapToGrid="0">
      <p:cViewPr varScale="1">
        <p:scale>
          <a:sx n="130" d="100"/>
          <a:sy n="130" d="100"/>
        </p:scale>
        <p:origin x="41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thrileonsrv01\&#913;&#961;&#967;&#949;&#943;&#945;%20&#933;&#924;&#917;&#928;&#917;&#929;&#913;&#913;\&#928;.&#928;%2021-27%20&#928;&#961;&#959;&#949;&#964;&#959;&#953;&#956;&#945;&#963;&#943;&#945;\&#931;&#932;04_&#917;&#928;%20&#933;&#928;&#927;&#916;&#927;&#924;&#937;&#925;%20&#924;&#917;&#932;&#913;&#934;&#927;&#929;&#937;&#925;\&#928;%20&#933;&#928;&#927;&#916;&#927;&#924;&#937;&#925;%20&#924;&#917;&#932;&#913;&#934;&#927;&#929;&#937;&#925;\2&#951;%20&#917;&#960;&#943;&#963;&#951;&#956;&#951;%20&#933;&#960;&#959;&#946;&#959;&#955;&#942;\&#913;&#932;&#933;&#928;&#919;%20&#933;&#928;&#927;&#914;&#927;&#923;&#919;%20&#924;&#913;&#929;&#932;&#921;&#927;&#933;%202022\&#931;&#933;&#925;&#927;&#936;&#919;\&#947;&#961;&#945;&#966;&#942;&#956;&#945;&#964;&#94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16546119715221E-3"/>
          <c:y val="9.9516800668931857E-2"/>
          <c:w val="0.98848721417366503"/>
          <c:h val="0.90048316708229426"/>
        </c:manualLayout>
      </c:layout>
      <c:ofPieChart>
        <c:ofPieType val="pie"/>
        <c:varyColors val="1"/>
        <c:ser>
          <c:idx val="0"/>
          <c:order val="0"/>
          <c:dPt>
            <c:idx val="0"/>
            <c:bubble3D val="0"/>
            <c:explosion val="18"/>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F79-9A4B-82EC-307962B5D75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F79-9A4B-82EC-307962B5D756}"/>
              </c:ext>
            </c:extLst>
          </c:dPt>
          <c:dPt>
            <c:idx val="2"/>
            <c:bubble3D val="0"/>
            <c:spPr>
              <a:solidFill>
                <a:schemeClr val="accent1">
                  <a:lumMod val="20000"/>
                  <a:lumOff val="80000"/>
                </a:schemeClr>
              </a:solidFill>
              <a:ln>
                <a:noFill/>
              </a:ln>
              <a:effectLst>
                <a:outerShdw blurRad="50800" dist="38100" dir="10800000" algn="r"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F79-9A4B-82EC-307962B5D756}"/>
              </c:ext>
            </c:extLst>
          </c:dPt>
          <c:dPt>
            <c:idx val="3"/>
            <c:bubble3D val="0"/>
            <c:explosion val="20"/>
            <c:spPr>
              <a:solidFill>
                <a:schemeClr val="accent6">
                  <a:lumMod val="20000"/>
                  <a:lumOff val="8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F79-9A4B-82EC-307962B5D756}"/>
              </c:ext>
            </c:extLst>
          </c:dPt>
          <c:dPt>
            <c:idx val="4"/>
            <c:bubble3D val="0"/>
            <c:explosion val="2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F79-9A4B-82EC-307962B5D756}"/>
              </c:ext>
            </c:extLst>
          </c:dPt>
          <c:dLbls>
            <c:dLbl>
              <c:idx val="2"/>
              <c:layout>
                <c:manualLayout>
                  <c:x val="-2.2308617672791003E-2"/>
                  <c:y val="0.15285724701079031"/>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ysClr val="windowText" lastClr="000000"/>
                      </a:solidFill>
                      <a:latin typeface="+mn-lt"/>
                      <a:ea typeface="+mn-ea"/>
                      <a:cs typeface="+mn-cs"/>
                    </a:defRPr>
                  </a:pPr>
                  <a:endParaRPr lang="el-G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F79-9A4B-82EC-307962B5D756}"/>
                </c:ext>
              </c:extLst>
            </c:dLbl>
            <c:dLbl>
              <c:idx val="3"/>
              <c:layout>
                <c:manualLayout>
                  <c:x val="1.953083989501302E-2"/>
                  <c:y val="-0.14359798775153107"/>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ysClr val="windowText" lastClr="000000"/>
                      </a:solidFill>
                      <a:latin typeface="+mn-lt"/>
                      <a:ea typeface="+mn-ea"/>
                      <a:cs typeface="+mn-cs"/>
                    </a:defRPr>
                  </a:pPr>
                  <a:endParaRPr lang="el-G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F79-9A4B-82EC-307962B5D756}"/>
                </c:ext>
              </c:extLst>
            </c:dLbl>
            <c:dLbl>
              <c:idx val="4"/>
              <c:layout>
                <c:manualLayout>
                  <c:x val="-0.14722440944881895"/>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F79-9A4B-82EC-307962B5D7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el-G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Φύλλο1!$N$1:$N$4</c:f>
              <c:strCache>
                <c:ptCount val="4"/>
                <c:pt idx="0">
                  <c:v>Εθνική Συμμετοχή</c:v>
                </c:pt>
                <c:pt idx="1">
                  <c:v>Κοινοτικοί πόροι </c:v>
                </c:pt>
                <c:pt idx="2">
                  <c:v> ΤΣ</c:v>
                </c:pt>
                <c:pt idx="3">
                  <c:v>ΕΤΠΑ</c:v>
                </c:pt>
              </c:strCache>
            </c:strRef>
          </c:cat>
          <c:val>
            <c:numRef>
              <c:f>Φύλλο1!$O$1:$O$4</c:f>
              <c:numCache>
                <c:formatCode>General</c:formatCode>
                <c:ptCount val="4"/>
                <c:pt idx="0">
                  <c:v>370</c:v>
                </c:pt>
                <c:pt idx="2" formatCode="#,##0">
                  <c:v>1289</c:v>
                </c:pt>
                <c:pt idx="3">
                  <c:v>565</c:v>
                </c:pt>
              </c:numCache>
            </c:numRef>
          </c:val>
          <c:extLst>
            <c:ext xmlns:c16="http://schemas.microsoft.com/office/drawing/2014/chart" uri="{C3380CC4-5D6E-409C-BE32-E72D297353CC}">
              <c16:uniqueId val="{0000000A-CF79-9A4B-82EC-307962B5D756}"/>
            </c:ext>
          </c:extLst>
        </c:ser>
        <c:dLbls>
          <c:dLblPos val="inEnd"/>
          <c:showLegendKey val="0"/>
          <c:showVal val="0"/>
          <c:showCatName val="0"/>
          <c:showSerName val="0"/>
          <c:showPercent val="1"/>
          <c:showBubbleSize val="0"/>
          <c:showLeaderLines val="1"/>
        </c:dLbls>
        <c:gapWidth val="100"/>
        <c:splitType val="pos"/>
        <c:splitPos val="2"/>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t"/>
      <c:legendEntry>
        <c:idx val="0"/>
        <c:txPr>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endParaRPr lang="el-GR"/>
          </a:p>
        </c:txPr>
      </c:legendEntry>
      <c:legendEntry>
        <c:idx val="1"/>
        <c:txPr>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endParaRPr lang="el-GR"/>
          </a:p>
        </c:txPr>
      </c:legendEntry>
      <c:legendEntry>
        <c:idx val="2"/>
        <c:txPr>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endParaRPr lang="el-GR"/>
          </a:p>
        </c:txPr>
      </c:legendEntry>
      <c:legendEntry>
        <c:idx val="3"/>
        <c:txPr>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endParaRPr lang="el-GR"/>
          </a:p>
        </c:txPr>
      </c:legendEntry>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75373489628615"/>
          <c:y val="0.16567855388332262"/>
          <c:w val="0.6504703499628135"/>
          <c:h val="0.67465012874926655"/>
        </c:manualLayout>
      </c:layout>
      <c:barChart>
        <c:barDir val="bar"/>
        <c:grouping val="clustered"/>
        <c:varyColors val="0"/>
        <c:ser>
          <c:idx val="0"/>
          <c:order val="0"/>
          <c:spPr>
            <a:solidFill>
              <a:schemeClr val="accent1"/>
            </a:solidFill>
            <a:ln>
              <a:noFill/>
            </a:ln>
            <a:effectLst/>
          </c:spPr>
          <c:invertIfNegative val="0"/>
          <c:dPt>
            <c:idx val="0"/>
            <c:invertIfNegative val="0"/>
            <c:bubble3D val="0"/>
            <c:explosion val="2"/>
            <c:spPr>
              <a:solidFill>
                <a:srgbClr val="79CA4C"/>
              </a:solidFill>
              <a:ln>
                <a:noFill/>
              </a:ln>
              <a:effectLst/>
            </c:spPr>
            <c:extLst>
              <c:ext xmlns:c16="http://schemas.microsoft.com/office/drawing/2014/chart" uri="{C3380CC4-5D6E-409C-BE32-E72D297353CC}">
                <c16:uniqueId val="{00000001-6340-4582-B95C-C672CB3E7697}"/>
              </c:ext>
            </c:extLst>
          </c:dPt>
          <c:dPt>
            <c:idx val="1"/>
            <c:invertIfNegative val="0"/>
            <c:bubble3D val="0"/>
            <c:spPr>
              <a:solidFill>
                <a:srgbClr val="0D4F8C"/>
              </a:solidFill>
              <a:ln>
                <a:noFill/>
              </a:ln>
              <a:effectLst/>
            </c:spPr>
            <c:extLst>
              <c:ext xmlns:c16="http://schemas.microsoft.com/office/drawing/2014/chart" uri="{C3380CC4-5D6E-409C-BE32-E72D297353CC}">
                <c16:uniqueId val="{00000003-6340-4582-B95C-C672CB3E7697}"/>
              </c:ext>
            </c:extLst>
          </c:dPt>
          <c:dPt>
            <c:idx val="2"/>
            <c:invertIfNegative val="0"/>
            <c:bubble3D val="0"/>
            <c:explosion val="2"/>
            <c:spPr>
              <a:solidFill>
                <a:srgbClr val="19BEDE"/>
              </a:solidFill>
              <a:ln>
                <a:noFill/>
              </a:ln>
              <a:effectLst/>
            </c:spPr>
            <c:extLst>
              <c:ext xmlns:c16="http://schemas.microsoft.com/office/drawing/2014/chart" uri="{C3380CC4-5D6E-409C-BE32-E72D297353CC}">
                <c16:uniqueId val="{00000005-6340-4582-B95C-C672CB3E7697}"/>
              </c:ext>
            </c:extLst>
          </c:dPt>
          <c:dPt>
            <c:idx val="3"/>
            <c:invertIfNegative val="0"/>
            <c:bubble3D val="0"/>
            <c:explosion val="5"/>
            <c:spPr>
              <a:solidFill>
                <a:srgbClr val="3399FF"/>
              </a:solidFill>
              <a:ln>
                <a:noFill/>
              </a:ln>
              <a:effectLst/>
            </c:spPr>
            <c:extLst>
              <c:ext xmlns:c16="http://schemas.microsoft.com/office/drawing/2014/chart" uri="{C3380CC4-5D6E-409C-BE32-E72D297353CC}">
                <c16:uniqueId val="{00000007-6340-4582-B95C-C672CB3E7697}"/>
              </c:ext>
            </c:extLst>
          </c:dPt>
          <c:dPt>
            <c:idx val="4"/>
            <c:invertIfNegative val="0"/>
            <c:bubble3D val="0"/>
            <c:explosion val="4"/>
            <c:spPr>
              <a:solidFill>
                <a:srgbClr val="70AD47">
                  <a:lumMod val="40000"/>
                  <a:lumOff val="60000"/>
                </a:srgbClr>
              </a:solidFill>
              <a:ln>
                <a:noFill/>
              </a:ln>
              <a:effectLst/>
            </c:spPr>
            <c:extLst>
              <c:ext xmlns:c16="http://schemas.microsoft.com/office/drawing/2014/chart" uri="{C3380CC4-5D6E-409C-BE32-E72D297353CC}">
                <c16:uniqueId val="{00000009-6340-4582-B95C-C672CB3E7697}"/>
              </c:ext>
            </c:extLst>
          </c:dPt>
          <c:dLbls>
            <c:dLbl>
              <c:idx val="0"/>
              <c:layout>
                <c:manualLayout>
                  <c:x val="3.7571720593760551E-2"/>
                  <c:y val="0"/>
                </c:manualLayout>
              </c:layout>
              <c:tx>
                <c:rich>
                  <a:bodyPr/>
                  <a:lstStyle/>
                  <a:p>
                    <a:r>
                      <a:rPr lang="en-US"/>
                      <a:t>34%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340-4582-B95C-C672CB3E7697}"/>
                </c:ext>
              </c:extLst>
            </c:dLbl>
            <c:dLbl>
              <c:idx val="1"/>
              <c:layout>
                <c:manualLayout>
                  <c:x val="1.5920220590576503E-2"/>
                  <c:y val="-9.168898120834726E-17"/>
                </c:manualLayout>
              </c:layout>
              <c:tx>
                <c:rich>
                  <a:bodyPr/>
                  <a:lstStyle/>
                  <a:p>
                    <a:r>
                      <a:rPr lang="en-US"/>
                      <a:t>22%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340-4582-B95C-C672CB3E7697}"/>
                </c:ext>
              </c:extLst>
            </c:dLbl>
            <c:dLbl>
              <c:idx val="2"/>
              <c:layout>
                <c:manualLayout>
                  <c:x val="1.9741073532314864E-2"/>
                  <c:y val="0"/>
                </c:manualLayout>
              </c:layout>
              <c:tx>
                <c:rich>
                  <a:bodyPr/>
                  <a:lstStyle/>
                  <a:p>
                    <a:r>
                      <a:rPr lang="en-US"/>
                      <a:t>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340-4582-B95C-C672CB3E7697}"/>
                </c:ext>
              </c:extLst>
            </c:dLbl>
            <c:dLbl>
              <c:idx val="3"/>
              <c:layout>
                <c:manualLayout>
                  <c:x val="1.5920220590576503E-2"/>
                  <c:y val="0"/>
                </c:manualLayout>
              </c:layout>
              <c:tx>
                <c:rich>
                  <a:bodyPr rot="0" spcFirstLastPara="1" vertOverflow="ellipsis" vert="horz" wrap="square" anchor="ctr" anchorCtr="1"/>
                  <a:lstStyle/>
                  <a:p>
                    <a:pPr>
                      <a:defRPr sz="2000" b="1" i="0" u="none" strike="noStrike" kern="1200" spc="0" baseline="0">
                        <a:solidFill>
                          <a:srgbClr val="0D4F8C"/>
                        </a:solidFill>
                        <a:latin typeface="Trebuchet MS" panose="020B0603020202020204" pitchFamily="34" charset="0"/>
                        <a:ea typeface="+mn-ea"/>
                        <a:cs typeface="+mn-cs"/>
                      </a:defRPr>
                    </a:pPr>
                    <a:r>
                      <a:rPr lang="en-US"/>
                      <a:t>4%</a:t>
                    </a:r>
                    <a:endParaRPr lang="en-US" dirty="0"/>
                  </a:p>
                </c:rich>
              </c:tx>
              <c:numFmt formatCode="@" sourceLinked="0"/>
              <c:spPr>
                <a:noFill/>
                <a:ln>
                  <a:noFill/>
                </a:ln>
                <a:effectLst/>
              </c:spPr>
              <c:txPr>
                <a:bodyPr rot="0" spcFirstLastPara="1" vertOverflow="ellipsis" vert="horz" wrap="square" anchor="ctr" anchorCtr="1"/>
                <a:lstStyle/>
                <a:p>
                  <a:pPr>
                    <a:defRPr sz="2000" b="1" i="0" u="none" strike="noStrike" kern="1200" spc="0" baseline="0">
                      <a:solidFill>
                        <a:srgbClr val="0D4F8C"/>
                      </a:solidFill>
                      <a:latin typeface="Trebuchet MS" panose="020B0603020202020204" pitchFamily="34" charset="0"/>
                      <a:ea typeface="+mn-ea"/>
                      <a:cs typeface="+mn-cs"/>
                    </a:defRPr>
                  </a:pPr>
                  <a:endParaRPr lang="el-G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340-4582-B95C-C672CB3E7697}"/>
                </c:ext>
              </c:extLst>
            </c:dLbl>
            <c:dLbl>
              <c:idx val="4"/>
              <c:layout>
                <c:manualLayout>
                  <c:x val="1.7830647061445683E-2"/>
                  <c:y val="-4.584449060417363E-17"/>
                </c:manualLayout>
              </c:layout>
              <c:tx>
                <c:rich>
                  <a:bodyPr rot="0" spcFirstLastPara="1" vertOverflow="ellipsis" vert="horz" wrap="square" anchor="ctr" anchorCtr="1"/>
                  <a:lstStyle/>
                  <a:p>
                    <a:pPr>
                      <a:defRPr sz="2000" b="1" i="0" u="none" strike="noStrike" kern="1200" spc="0" baseline="0">
                        <a:solidFill>
                          <a:srgbClr val="0D4F8C"/>
                        </a:solidFill>
                        <a:latin typeface="Trebuchet MS" panose="020B0603020202020204" pitchFamily="34" charset="0"/>
                        <a:ea typeface="+mn-ea"/>
                        <a:cs typeface="+mn-cs"/>
                      </a:defRPr>
                    </a:pPr>
                    <a:r>
                      <a:rPr lang="en-US"/>
                      <a:t>8%</a:t>
                    </a:r>
                    <a:endParaRPr lang="en-US" dirty="0"/>
                  </a:p>
                </c:rich>
              </c:tx>
              <c:numFmt formatCode="@" sourceLinked="0"/>
              <c:spPr>
                <a:noFill/>
                <a:ln>
                  <a:noFill/>
                </a:ln>
                <a:effectLst/>
              </c:spPr>
              <c:txPr>
                <a:bodyPr rot="0" spcFirstLastPara="1" vertOverflow="ellipsis" vert="horz" wrap="square" anchor="ctr" anchorCtr="1"/>
                <a:lstStyle/>
                <a:p>
                  <a:pPr>
                    <a:defRPr sz="2000" b="1" i="0" u="none" strike="noStrike" kern="1200" spc="0" baseline="0">
                      <a:solidFill>
                        <a:srgbClr val="0D4F8C"/>
                      </a:solidFill>
                      <a:latin typeface="Trebuchet MS" panose="020B0603020202020204" pitchFamily="34" charset="0"/>
                      <a:ea typeface="+mn-ea"/>
                      <a:cs typeface="+mn-cs"/>
                    </a:defRPr>
                  </a:pPr>
                  <a:endParaRPr lang="el-G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340-4582-B95C-C672CB3E7697}"/>
                </c:ext>
              </c:extLst>
            </c:dLbl>
            <c:spPr>
              <a:noFill/>
              <a:ln>
                <a:noFill/>
              </a:ln>
              <a:effectLst/>
            </c:spPr>
            <c:txPr>
              <a:bodyPr rot="0" spcFirstLastPara="1" vertOverflow="ellipsis" vert="horz" wrap="square" anchor="ctr" anchorCtr="1"/>
              <a:lstStyle/>
              <a:p>
                <a:pPr>
                  <a:defRPr sz="2000" b="1" i="0" u="none" strike="noStrike" kern="1200" spc="0" baseline="0">
                    <a:solidFill>
                      <a:srgbClr val="0D4F8C"/>
                    </a:solidFill>
                    <a:latin typeface="Trebuchet MS" panose="020B0603020202020204" pitchFamily="34" charset="0"/>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'Πίνακας 11 Ενότητας 3.6'!$G$46:$G$50</c:f>
              <c:strCache>
                <c:ptCount val="5"/>
                <c:pt idx="0">
                  <c:v>Βιώσιμες αστικές μεταφορές</c:v>
                </c:pt>
                <c:pt idx="1">
                  <c:v>Σιδηροδρομικές Μεταφορές</c:v>
                </c:pt>
                <c:pt idx="2">
                  <c:v>Οδικές Μεταφορές</c:v>
                </c:pt>
                <c:pt idx="3">
                  <c:v>Ασφάλεια Ναυσιπλοΐας / Αεροναυτιλίας</c:v>
                </c:pt>
                <c:pt idx="4">
                  <c:v>Θαλάσσιες Μεταφορές </c:v>
                </c:pt>
              </c:strCache>
            </c:strRef>
          </c:cat>
          <c:val>
            <c:numRef>
              <c:f>'Πίνακας 11 Ενότητας 3.6'!$I$46:$I$50</c:f>
              <c:numCache>
                <c:formatCode>0.00</c:formatCode>
                <c:ptCount val="5"/>
                <c:pt idx="0">
                  <c:v>757.91551800000002</c:v>
                </c:pt>
                <c:pt idx="1">
                  <c:v>484.51169599999997</c:v>
                </c:pt>
                <c:pt idx="2">
                  <c:v>688.19635900000003</c:v>
                </c:pt>
                <c:pt idx="3">
                  <c:v>88.907042000000004</c:v>
                </c:pt>
                <c:pt idx="4">
                  <c:v>181</c:v>
                </c:pt>
              </c:numCache>
            </c:numRef>
          </c:val>
          <c:extLst>
            <c:ext xmlns:c16="http://schemas.microsoft.com/office/drawing/2014/chart" uri="{C3380CC4-5D6E-409C-BE32-E72D297353CC}">
              <c16:uniqueId val="{0000000A-6340-4582-B95C-C672CB3E7697}"/>
            </c:ext>
          </c:extLst>
        </c:ser>
        <c:dLbls>
          <c:showLegendKey val="0"/>
          <c:showVal val="0"/>
          <c:showCatName val="0"/>
          <c:showSerName val="0"/>
          <c:showPercent val="0"/>
          <c:showBubbleSize val="0"/>
        </c:dLbls>
        <c:gapWidth val="100"/>
        <c:axId val="1792403936"/>
        <c:axId val="1792384800"/>
      </c:barChart>
      <c:valAx>
        <c:axId val="179238480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1792403936"/>
        <c:crosses val="autoZero"/>
        <c:crossBetween val="between"/>
      </c:valAx>
      <c:catAx>
        <c:axId val="179240393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rgbClr val="0D4F8C"/>
                </a:solidFill>
                <a:latin typeface="Trebuchet MS" panose="020B0603020202020204" pitchFamily="34" charset="0"/>
                <a:ea typeface="+mn-ea"/>
                <a:cs typeface="+mn-cs"/>
              </a:defRPr>
            </a:pPr>
            <a:endParaRPr lang="el-GR"/>
          </a:p>
        </c:txPr>
        <c:crossAx val="1792384800"/>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sz="2000">
          <a:latin typeface="Trebuchet MS" panose="020B0603020202020204" pitchFamily="34" charset="0"/>
        </a:defRPr>
      </a:pPr>
      <a:endParaRPr lang="el-G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094F0-2723-4520-8840-7EA77C982DC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939E0D2-7550-4C88-8E7E-B1C0E2258A75}">
      <dgm:prSet phldrT="[Κείμενο]" custT="1"/>
      <dgm:spPr>
        <a:solidFill>
          <a:srgbClr val="F9F9F9"/>
        </a:solidFill>
        <a:ln>
          <a:solidFill>
            <a:srgbClr val="0D4F8C"/>
          </a:solidFill>
        </a:ln>
      </dgm:spPr>
      <dgm:t>
        <a:bodyPr/>
        <a:lstStyle/>
        <a:p>
          <a:r>
            <a:rPr lang="el-GR" sz="2800" b="1" kern="0" dirty="0">
              <a:solidFill>
                <a:srgbClr val="0D4F8C"/>
              </a:solidFill>
              <a:latin typeface="Trebuchet MS" panose="020B0603020202020204" pitchFamily="34" charset="0"/>
              <a:ea typeface="+mn-ea"/>
              <a:cs typeface="+mn-cs"/>
            </a:rPr>
            <a:t>Α</a:t>
          </a:r>
          <a:endParaRPr lang="en-US" sz="2800" b="1" kern="0" dirty="0">
            <a:solidFill>
              <a:srgbClr val="0D4F8C"/>
            </a:solidFill>
            <a:latin typeface="Trebuchet MS" panose="020B0603020202020204" pitchFamily="34" charset="0"/>
            <a:ea typeface="+mn-ea"/>
            <a:cs typeface="+mn-cs"/>
          </a:endParaRPr>
        </a:p>
        <a:p>
          <a:r>
            <a:rPr lang="el-GR" sz="2800" b="1" kern="12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rPr>
            <a:t> </a:t>
          </a:r>
          <a:r>
            <a:rPr lang="el-GR" sz="2400" kern="0" dirty="0">
              <a:solidFill>
                <a:srgbClr val="19BEDE"/>
              </a:solidFill>
              <a:latin typeface="Trebuchet MS" panose="020B0603020202020204" pitchFamily="34" charset="0"/>
              <a:ea typeface="+mn-ea"/>
              <a:cs typeface="+mn-cs"/>
            </a:rPr>
            <a:t>Ανάπτυξη – αναβάθμιση των βιώσιμων αστικών μέσων μεταφοράς</a:t>
          </a:r>
          <a:endParaRPr lang="en-US" sz="2800" kern="0" dirty="0">
            <a:solidFill>
              <a:srgbClr val="19BEDE"/>
            </a:solidFill>
            <a:latin typeface="Trebuchet MS" panose="020B0603020202020204" pitchFamily="34" charset="0"/>
            <a:ea typeface="+mn-ea"/>
            <a:cs typeface="+mn-cs"/>
          </a:endParaRPr>
        </a:p>
      </dgm:t>
    </dgm:pt>
    <dgm:pt modelId="{761FA2FD-3E65-4FE4-8EA6-01A79F183C07}" type="parTrans" cxnId="{2C8B59F7-4927-4698-BCE7-96CA9D381B34}">
      <dgm:prSet/>
      <dgm:spPr/>
      <dgm:t>
        <a:bodyPr/>
        <a:lstStyle/>
        <a:p>
          <a:endParaRPr lang="en-US" sz="2000">
            <a:latin typeface="Trebuchet MS" panose="020B0603020202020204" pitchFamily="34" charset="0"/>
          </a:endParaRPr>
        </a:p>
      </dgm:t>
    </dgm:pt>
    <dgm:pt modelId="{117937B4-F39C-4D36-B638-AD4F6C269118}" type="sibTrans" cxnId="{2C8B59F7-4927-4698-BCE7-96CA9D381B34}">
      <dgm:prSet/>
      <dgm:spPr>
        <a:solidFill>
          <a:srgbClr val="79CA4C"/>
        </a:solidFill>
        <a:ln>
          <a:noFill/>
        </a:ln>
      </dgm:spPr>
      <dgm:t>
        <a:bodyPr/>
        <a:lstStyle/>
        <a:p>
          <a:endParaRPr lang="en-US" sz="2000">
            <a:latin typeface="Trebuchet MS" panose="020B0603020202020204" pitchFamily="34" charset="0"/>
          </a:endParaRPr>
        </a:p>
      </dgm:t>
    </dgm:pt>
    <dgm:pt modelId="{8357CD98-D2B6-497D-8799-D68C821B64E2}">
      <dgm:prSet custT="1"/>
      <dgm:spPr>
        <a:solidFill>
          <a:srgbClr val="F9F9F9"/>
        </a:solidFill>
        <a:ln>
          <a:solidFill>
            <a:srgbClr val="0D4F8C"/>
          </a:solidFill>
        </a:ln>
      </dgm:spPr>
      <dgm:t>
        <a:bodyPr lIns="0" tIns="0" rIns="0" bIns="0"/>
        <a:lstStyle/>
        <a:p>
          <a:pPr>
            <a:lnSpc>
              <a:spcPct val="90000"/>
            </a:lnSpc>
          </a:pPr>
          <a:r>
            <a:rPr lang="el-GR" sz="2800" b="1" kern="0" dirty="0">
              <a:solidFill>
                <a:srgbClr val="0D4F8C"/>
              </a:solidFill>
              <a:latin typeface="Trebuchet MS" panose="020B0603020202020204" pitchFamily="34" charset="0"/>
              <a:ea typeface="+mn-ea"/>
              <a:cs typeface="+mn-cs"/>
            </a:rPr>
            <a:t>Β</a:t>
          </a:r>
          <a:endParaRPr lang="en-US" sz="2000" b="1" kern="0" dirty="0">
            <a:solidFill>
              <a:srgbClr val="0D4F8C"/>
            </a:solidFill>
            <a:latin typeface="Trebuchet MS" panose="020B0603020202020204" pitchFamily="34" charset="0"/>
            <a:ea typeface="+mn-ea"/>
            <a:cs typeface="+mn-cs"/>
          </a:endParaRPr>
        </a:p>
        <a:p>
          <a:pPr>
            <a:lnSpc>
              <a:spcPct val="100000"/>
            </a:lnSpc>
          </a:pPr>
          <a:r>
            <a:rPr lang="el-GR" sz="2200" kern="0" dirty="0">
              <a:solidFill>
                <a:srgbClr val="19BEDE"/>
              </a:solidFill>
              <a:latin typeface="Trebuchet MS" panose="020B0603020202020204" pitchFamily="34" charset="0"/>
              <a:ea typeface="+mn-ea"/>
              <a:cs typeface="+mn-cs"/>
            </a:rPr>
            <a:t>Προώθηση της ολοκλήρωσης των υποδομών του κεντρικού ΔΕΔ-Μ και κατασκευή/αναβάθμιση του αναλυτικού ΔΕΔ-Μ</a:t>
          </a:r>
        </a:p>
      </dgm:t>
    </dgm:pt>
    <dgm:pt modelId="{CD190F64-3511-4CFE-B816-FF633C76A74F}" type="parTrans" cxnId="{CCC4B6E2-9364-4FE5-8B9E-525407A6D08D}">
      <dgm:prSet/>
      <dgm:spPr/>
      <dgm:t>
        <a:bodyPr/>
        <a:lstStyle/>
        <a:p>
          <a:endParaRPr lang="en-US" sz="2000">
            <a:latin typeface="Trebuchet MS" panose="020B0603020202020204" pitchFamily="34" charset="0"/>
          </a:endParaRPr>
        </a:p>
      </dgm:t>
    </dgm:pt>
    <dgm:pt modelId="{BADCC2D6-0464-49DF-A0D4-DAE8F98DD350}" type="sibTrans" cxnId="{CCC4B6E2-9364-4FE5-8B9E-525407A6D08D}">
      <dgm:prSet/>
      <dgm:spPr>
        <a:solidFill>
          <a:srgbClr val="79CA4C"/>
        </a:solidFill>
        <a:ln>
          <a:noFill/>
        </a:ln>
      </dgm:spPr>
      <dgm:t>
        <a:bodyPr/>
        <a:lstStyle/>
        <a:p>
          <a:endParaRPr lang="en-US" sz="2000">
            <a:latin typeface="Trebuchet MS" panose="020B0603020202020204" pitchFamily="34" charset="0"/>
          </a:endParaRPr>
        </a:p>
      </dgm:t>
    </dgm:pt>
    <dgm:pt modelId="{D702730D-1E92-4C12-8A37-463495093402}">
      <dgm:prSet custT="1"/>
      <dgm:spPr>
        <a:solidFill>
          <a:srgbClr val="F9F9F9"/>
        </a:solidFill>
        <a:ln>
          <a:solidFill>
            <a:srgbClr val="0D4F8C"/>
          </a:solidFill>
        </a:ln>
      </dgm:spPr>
      <dgm:t>
        <a:bodyPr/>
        <a:lstStyle/>
        <a:p>
          <a:r>
            <a:rPr lang="el-GR" sz="2800" b="1" kern="0" dirty="0">
              <a:solidFill>
                <a:srgbClr val="0D4F8C"/>
              </a:solidFill>
              <a:latin typeface="Trebuchet MS" panose="020B0603020202020204" pitchFamily="34" charset="0"/>
              <a:ea typeface="+mn-ea"/>
              <a:cs typeface="+mn-cs"/>
            </a:rPr>
            <a:t>Γ</a:t>
          </a:r>
          <a:endParaRPr lang="en-US" sz="2800" b="1" kern="0" dirty="0">
            <a:solidFill>
              <a:srgbClr val="0D4F8C"/>
            </a:solidFill>
            <a:latin typeface="Trebuchet MS" panose="020B0603020202020204" pitchFamily="34" charset="0"/>
            <a:ea typeface="+mn-ea"/>
            <a:cs typeface="+mn-cs"/>
          </a:endParaRPr>
        </a:p>
        <a:p>
          <a:r>
            <a:rPr lang="el-GR" sz="2400" kern="0" dirty="0">
              <a:solidFill>
                <a:srgbClr val="19BEDE"/>
              </a:solidFill>
              <a:latin typeface="Trebuchet MS" panose="020B0603020202020204" pitchFamily="34" charset="0"/>
              <a:ea typeface="+mn-ea"/>
              <a:cs typeface="+mn-cs"/>
            </a:rPr>
            <a:t>Προώθηση των συνδυασμένων μεταφορών</a:t>
          </a:r>
        </a:p>
      </dgm:t>
    </dgm:pt>
    <dgm:pt modelId="{D41F5483-2E22-4392-90CF-2FBCEBE63CC7}" type="parTrans" cxnId="{48931240-FF91-4005-945F-8BE0CE744348}">
      <dgm:prSet/>
      <dgm:spPr/>
      <dgm:t>
        <a:bodyPr/>
        <a:lstStyle/>
        <a:p>
          <a:endParaRPr lang="en-US" sz="2000">
            <a:latin typeface="Trebuchet MS" panose="020B0603020202020204" pitchFamily="34" charset="0"/>
          </a:endParaRPr>
        </a:p>
      </dgm:t>
    </dgm:pt>
    <dgm:pt modelId="{1907C030-A293-4DCF-BB33-F6B3AD5E6FD1}" type="sibTrans" cxnId="{48931240-FF91-4005-945F-8BE0CE744348}">
      <dgm:prSet/>
      <dgm:spPr>
        <a:solidFill>
          <a:srgbClr val="79CA4C"/>
        </a:solidFill>
        <a:ln>
          <a:noFill/>
        </a:ln>
      </dgm:spPr>
      <dgm:t>
        <a:bodyPr/>
        <a:lstStyle/>
        <a:p>
          <a:endParaRPr lang="en-US" sz="2000">
            <a:latin typeface="Trebuchet MS" panose="020B0603020202020204" pitchFamily="34" charset="0"/>
          </a:endParaRPr>
        </a:p>
      </dgm:t>
    </dgm:pt>
    <dgm:pt modelId="{5F25D2E7-76C1-4464-B79F-49FFCB44E8C0}">
      <dgm:prSet phldrT="[Κείμενο]" custT="1"/>
      <dgm:spPr>
        <a:solidFill>
          <a:srgbClr val="F9F9F9"/>
        </a:solidFill>
        <a:ln>
          <a:solidFill>
            <a:srgbClr val="0D4F8C"/>
          </a:solidFill>
        </a:ln>
      </dgm:spPr>
      <dgm:t>
        <a:bodyPr/>
        <a:lstStyle/>
        <a:p>
          <a:pPr marL="0" lvl="0" indent="0" algn="ctr" defTabSz="1422400">
            <a:lnSpc>
              <a:spcPct val="90000"/>
            </a:lnSpc>
            <a:spcBef>
              <a:spcPct val="0"/>
            </a:spcBef>
            <a:spcAft>
              <a:spcPct val="35000"/>
            </a:spcAft>
            <a:buNone/>
          </a:pPr>
          <a:r>
            <a:rPr lang="el-GR" sz="2800" b="1" kern="0" dirty="0">
              <a:solidFill>
                <a:srgbClr val="0D4F8C"/>
              </a:solidFill>
              <a:latin typeface="Trebuchet MS" panose="020B0603020202020204" pitchFamily="34" charset="0"/>
              <a:ea typeface="+mn-ea"/>
              <a:cs typeface="+mn-cs"/>
            </a:rPr>
            <a:t>Δ</a:t>
          </a:r>
          <a:endParaRPr lang="en-US" sz="2800" b="1" kern="0" dirty="0">
            <a:solidFill>
              <a:srgbClr val="0D4F8C"/>
            </a:solidFill>
            <a:latin typeface="Trebuchet MS" panose="020B0603020202020204" pitchFamily="34" charset="0"/>
            <a:ea typeface="+mn-ea"/>
            <a:cs typeface="+mn-cs"/>
          </a:endParaRPr>
        </a:p>
        <a:p>
          <a:pPr marL="0" lvl="0" indent="0" algn="ctr" defTabSz="1422400">
            <a:lnSpc>
              <a:spcPct val="90000"/>
            </a:lnSpc>
            <a:spcBef>
              <a:spcPct val="0"/>
            </a:spcBef>
            <a:spcAft>
              <a:spcPct val="35000"/>
            </a:spcAft>
            <a:buNone/>
          </a:pPr>
          <a:r>
            <a:rPr lang="el-GR" sz="2400" kern="0" dirty="0">
              <a:solidFill>
                <a:srgbClr val="19BEDE"/>
              </a:solidFill>
              <a:latin typeface="Trebuchet MS" panose="020B0603020202020204" pitchFamily="34" charset="0"/>
              <a:ea typeface="+mn-ea"/>
              <a:cs typeface="+mn-cs"/>
            </a:rPr>
            <a:t>Διασφάλιση της </a:t>
          </a:r>
          <a:r>
            <a:rPr lang="el-GR" sz="2400" kern="0" dirty="0" err="1">
              <a:solidFill>
                <a:srgbClr val="19BEDE"/>
              </a:solidFill>
              <a:latin typeface="Trebuchet MS" panose="020B0603020202020204" pitchFamily="34" charset="0"/>
              <a:ea typeface="+mn-ea"/>
              <a:cs typeface="+mn-cs"/>
            </a:rPr>
            <a:t>προσβασιμότη</a:t>
          </a:r>
          <a:r>
            <a:rPr lang="en-US" sz="2400" kern="0" dirty="0">
              <a:solidFill>
                <a:srgbClr val="19BEDE"/>
              </a:solidFill>
              <a:latin typeface="Trebuchet MS" panose="020B0603020202020204" pitchFamily="34" charset="0"/>
              <a:ea typeface="+mn-ea"/>
              <a:cs typeface="+mn-cs"/>
            </a:rPr>
            <a:t>-</a:t>
          </a:r>
          <a:r>
            <a:rPr lang="el-GR" sz="2400" kern="0" dirty="0" err="1">
              <a:solidFill>
                <a:srgbClr val="19BEDE"/>
              </a:solidFill>
              <a:latin typeface="Trebuchet MS" panose="020B0603020202020204" pitchFamily="34" charset="0"/>
              <a:ea typeface="+mn-ea"/>
              <a:cs typeface="+mn-cs"/>
            </a:rPr>
            <a:t>τάς</a:t>
          </a:r>
          <a:r>
            <a:rPr lang="el-GR" sz="2400" kern="0" dirty="0">
              <a:solidFill>
                <a:srgbClr val="19BEDE"/>
              </a:solidFill>
              <a:latin typeface="Trebuchet MS" panose="020B0603020202020204" pitchFamily="34" charset="0"/>
              <a:ea typeface="+mn-ea"/>
              <a:cs typeface="+mn-cs"/>
            </a:rPr>
            <a:t> και ενίσχυση της συνδεσιμότητας των νησιών</a:t>
          </a:r>
        </a:p>
      </dgm:t>
    </dgm:pt>
    <dgm:pt modelId="{0FD104F3-EFE7-466E-B285-D0831D8630A0}" type="parTrans" cxnId="{DBBD2C43-369B-4B5B-93A6-39CC13377D17}">
      <dgm:prSet/>
      <dgm:spPr/>
      <dgm:t>
        <a:bodyPr/>
        <a:lstStyle/>
        <a:p>
          <a:endParaRPr lang="en-US" sz="2000">
            <a:latin typeface="Trebuchet MS" panose="020B0603020202020204" pitchFamily="34" charset="0"/>
          </a:endParaRPr>
        </a:p>
      </dgm:t>
    </dgm:pt>
    <dgm:pt modelId="{408939E3-C926-465B-8D18-ACE927AABC0A}" type="sibTrans" cxnId="{DBBD2C43-369B-4B5B-93A6-39CC13377D17}">
      <dgm:prSet/>
      <dgm:spPr>
        <a:solidFill>
          <a:srgbClr val="79CA4C"/>
        </a:solidFill>
        <a:ln>
          <a:noFill/>
        </a:ln>
      </dgm:spPr>
      <dgm:t>
        <a:bodyPr/>
        <a:lstStyle/>
        <a:p>
          <a:endParaRPr lang="en-US" sz="2000">
            <a:latin typeface="Trebuchet MS" panose="020B0603020202020204" pitchFamily="34" charset="0"/>
          </a:endParaRPr>
        </a:p>
      </dgm:t>
    </dgm:pt>
    <dgm:pt modelId="{A2D50E3A-139A-4926-A692-D0DA4B70FABB}">
      <dgm:prSet phldrT="[Κείμενο]" custT="1"/>
      <dgm:spPr>
        <a:solidFill>
          <a:srgbClr val="F9F9F9"/>
        </a:solidFill>
        <a:ln>
          <a:solidFill>
            <a:srgbClr val="0D4F8C"/>
          </a:solidFill>
        </a:ln>
      </dgm:spPr>
      <dgm:t>
        <a:bodyPr/>
        <a:lstStyle/>
        <a:p>
          <a:r>
            <a:rPr lang="el-GR" sz="2800" b="1" kern="0" dirty="0">
              <a:solidFill>
                <a:srgbClr val="0D4F8C"/>
              </a:solidFill>
              <a:latin typeface="Trebuchet MS" panose="020B0603020202020204" pitchFamily="34" charset="0"/>
              <a:ea typeface="+mn-ea"/>
              <a:cs typeface="+mn-cs"/>
            </a:rPr>
            <a:t>Ε</a:t>
          </a:r>
          <a:endParaRPr lang="en-US" sz="2800" b="1" kern="0" dirty="0">
            <a:solidFill>
              <a:srgbClr val="0D4F8C"/>
            </a:solidFill>
            <a:latin typeface="Trebuchet MS" panose="020B0603020202020204" pitchFamily="34" charset="0"/>
            <a:ea typeface="+mn-ea"/>
            <a:cs typeface="+mn-cs"/>
          </a:endParaRPr>
        </a:p>
        <a:p>
          <a:r>
            <a:rPr lang="el-GR" sz="2800" kern="0" dirty="0">
              <a:solidFill>
                <a:srgbClr val="19BEDE"/>
              </a:solidFill>
              <a:latin typeface="Trebuchet MS" panose="020B0603020202020204" pitchFamily="34" charset="0"/>
              <a:ea typeface="+mn-ea"/>
              <a:cs typeface="+mn-cs"/>
            </a:rPr>
            <a:t>Βελτίωση της ασφάλειας μεταφορών</a:t>
          </a:r>
          <a:endParaRPr lang="en-US" sz="2800" kern="0" dirty="0">
            <a:solidFill>
              <a:srgbClr val="19BEDE"/>
            </a:solidFill>
            <a:latin typeface="Trebuchet MS" panose="020B0603020202020204" pitchFamily="34" charset="0"/>
            <a:ea typeface="+mn-ea"/>
            <a:cs typeface="+mn-cs"/>
          </a:endParaRPr>
        </a:p>
      </dgm:t>
    </dgm:pt>
    <dgm:pt modelId="{9E8B250E-9FB6-42B2-84CB-F959F661046E}" type="parTrans" cxnId="{EDDE5F2F-1622-4251-95DB-185807147957}">
      <dgm:prSet/>
      <dgm:spPr/>
      <dgm:t>
        <a:bodyPr/>
        <a:lstStyle/>
        <a:p>
          <a:endParaRPr lang="en-US" sz="2000">
            <a:latin typeface="Trebuchet MS" panose="020B0603020202020204" pitchFamily="34" charset="0"/>
          </a:endParaRPr>
        </a:p>
      </dgm:t>
    </dgm:pt>
    <dgm:pt modelId="{426AA2F8-534E-4EAF-B70E-9F8AEFBDF267}" type="sibTrans" cxnId="{EDDE5F2F-1622-4251-95DB-185807147957}">
      <dgm:prSet/>
      <dgm:spPr>
        <a:solidFill>
          <a:srgbClr val="79CA4C"/>
        </a:solidFill>
        <a:ln>
          <a:noFill/>
        </a:ln>
      </dgm:spPr>
      <dgm:t>
        <a:bodyPr/>
        <a:lstStyle/>
        <a:p>
          <a:endParaRPr lang="en-US" sz="2000">
            <a:latin typeface="Trebuchet MS" panose="020B0603020202020204" pitchFamily="34" charset="0"/>
          </a:endParaRPr>
        </a:p>
      </dgm:t>
    </dgm:pt>
    <dgm:pt modelId="{6F4A98A7-A52E-467A-873D-2F5E3C977F8E}" type="pres">
      <dgm:prSet presAssocID="{18D094F0-2723-4520-8840-7EA77C982DC9}" presName="cycle" presStyleCnt="0">
        <dgm:presLayoutVars>
          <dgm:dir/>
          <dgm:resizeHandles val="exact"/>
        </dgm:presLayoutVars>
      </dgm:prSet>
      <dgm:spPr/>
    </dgm:pt>
    <dgm:pt modelId="{7F6B63A4-4F9D-4E42-A390-DC5278E99282}" type="pres">
      <dgm:prSet presAssocID="{7939E0D2-7550-4C88-8E7E-B1C0E2258A75}" presName="node" presStyleLbl="node1" presStyleIdx="0" presStyleCnt="5" custScaleX="109338" custScaleY="106177">
        <dgm:presLayoutVars>
          <dgm:bulletEnabled val="1"/>
        </dgm:presLayoutVars>
      </dgm:prSet>
      <dgm:spPr/>
    </dgm:pt>
    <dgm:pt modelId="{4347A930-BB13-4CAB-B530-BC17EF7511B6}" type="pres">
      <dgm:prSet presAssocID="{117937B4-F39C-4D36-B638-AD4F6C269118}" presName="sibTrans" presStyleLbl="sibTrans2D1" presStyleIdx="0" presStyleCnt="5"/>
      <dgm:spPr/>
    </dgm:pt>
    <dgm:pt modelId="{3663F859-D48B-43E3-9410-9447357D879B}" type="pres">
      <dgm:prSet presAssocID="{117937B4-F39C-4D36-B638-AD4F6C269118}" presName="connectorText" presStyleLbl="sibTrans2D1" presStyleIdx="0" presStyleCnt="5"/>
      <dgm:spPr/>
    </dgm:pt>
    <dgm:pt modelId="{BEA0A675-00B1-46A2-986B-18296CC71C36}" type="pres">
      <dgm:prSet presAssocID="{8357CD98-D2B6-497D-8799-D68C821B64E2}" presName="node" presStyleLbl="node1" presStyleIdx="1" presStyleCnt="5" custScaleX="123083" custScaleY="121266">
        <dgm:presLayoutVars>
          <dgm:bulletEnabled val="1"/>
        </dgm:presLayoutVars>
      </dgm:prSet>
      <dgm:spPr/>
    </dgm:pt>
    <dgm:pt modelId="{1FF6E356-5F48-4433-A1FA-0D714663A1E1}" type="pres">
      <dgm:prSet presAssocID="{BADCC2D6-0464-49DF-A0D4-DAE8F98DD350}" presName="sibTrans" presStyleLbl="sibTrans2D1" presStyleIdx="1" presStyleCnt="5"/>
      <dgm:spPr/>
    </dgm:pt>
    <dgm:pt modelId="{8F4A5FBE-DBC7-4568-B327-26D827F60E47}" type="pres">
      <dgm:prSet presAssocID="{BADCC2D6-0464-49DF-A0D4-DAE8F98DD350}" presName="connectorText" presStyleLbl="sibTrans2D1" presStyleIdx="1" presStyleCnt="5"/>
      <dgm:spPr/>
    </dgm:pt>
    <dgm:pt modelId="{1803BE35-5401-48F8-B088-4717600DECE0}" type="pres">
      <dgm:prSet presAssocID="{D702730D-1E92-4C12-8A37-463495093402}" presName="node" presStyleLbl="node1" presStyleIdx="2" presStyleCnt="5" custScaleX="117558" custScaleY="101787" custRadScaleRad="98888" custRadScaleInc="1283">
        <dgm:presLayoutVars>
          <dgm:bulletEnabled val="1"/>
        </dgm:presLayoutVars>
      </dgm:prSet>
      <dgm:spPr/>
    </dgm:pt>
    <dgm:pt modelId="{AFA9D077-51AA-4C91-AA03-5AEE66DC4DFD}" type="pres">
      <dgm:prSet presAssocID="{1907C030-A293-4DCF-BB33-F6B3AD5E6FD1}" presName="sibTrans" presStyleLbl="sibTrans2D1" presStyleIdx="2" presStyleCnt="5"/>
      <dgm:spPr/>
    </dgm:pt>
    <dgm:pt modelId="{67662175-2210-4F05-82F8-AA4214EAAF31}" type="pres">
      <dgm:prSet presAssocID="{1907C030-A293-4DCF-BB33-F6B3AD5E6FD1}" presName="connectorText" presStyleLbl="sibTrans2D1" presStyleIdx="2" presStyleCnt="5"/>
      <dgm:spPr/>
    </dgm:pt>
    <dgm:pt modelId="{A0C8D460-B9D4-4F7D-BB2A-E132B922FF09}" type="pres">
      <dgm:prSet presAssocID="{5F25D2E7-76C1-4464-B79F-49FFCB44E8C0}" presName="node" presStyleLbl="node1" presStyleIdx="3" presStyleCnt="5" custScaleX="114422" custScaleY="103198" custRadScaleRad="99300" custRadScaleInc="817">
        <dgm:presLayoutVars>
          <dgm:bulletEnabled val="1"/>
        </dgm:presLayoutVars>
      </dgm:prSet>
      <dgm:spPr/>
    </dgm:pt>
    <dgm:pt modelId="{68165710-CF00-4BDC-99A0-C77A2EBDC726}" type="pres">
      <dgm:prSet presAssocID="{408939E3-C926-465B-8D18-ACE927AABC0A}" presName="sibTrans" presStyleLbl="sibTrans2D1" presStyleIdx="3" presStyleCnt="5"/>
      <dgm:spPr/>
    </dgm:pt>
    <dgm:pt modelId="{B4EF62FF-87EF-4407-A714-2C3076220672}" type="pres">
      <dgm:prSet presAssocID="{408939E3-C926-465B-8D18-ACE927AABC0A}" presName="connectorText" presStyleLbl="sibTrans2D1" presStyleIdx="3" presStyleCnt="5"/>
      <dgm:spPr/>
    </dgm:pt>
    <dgm:pt modelId="{F8AB41D7-58D3-4899-9E5E-CB9DE7E4DA9B}" type="pres">
      <dgm:prSet presAssocID="{A2D50E3A-139A-4926-A692-D0DA4B70FABB}" presName="node" presStyleLbl="node1" presStyleIdx="4" presStyleCnt="5" custScaleX="112870" custScaleY="111563">
        <dgm:presLayoutVars>
          <dgm:bulletEnabled val="1"/>
        </dgm:presLayoutVars>
      </dgm:prSet>
      <dgm:spPr/>
    </dgm:pt>
    <dgm:pt modelId="{1C0E49C4-03B6-4CE6-B4CE-A513E5F6F224}" type="pres">
      <dgm:prSet presAssocID="{426AA2F8-534E-4EAF-B70E-9F8AEFBDF267}" presName="sibTrans" presStyleLbl="sibTrans2D1" presStyleIdx="4" presStyleCnt="5"/>
      <dgm:spPr/>
    </dgm:pt>
    <dgm:pt modelId="{BB55759B-4098-4118-B84A-426B816AEA6C}" type="pres">
      <dgm:prSet presAssocID="{426AA2F8-534E-4EAF-B70E-9F8AEFBDF267}" presName="connectorText" presStyleLbl="sibTrans2D1" presStyleIdx="4" presStyleCnt="5"/>
      <dgm:spPr/>
    </dgm:pt>
  </dgm:ptLst>
  <dgm:cxnLst>
    <dgm:cxn modelId="{9B3B501D-D3DD-4DF0-AD91-B69933AC69D7}" type="presOf" srcId="{408939E3-C926-465B-8D18-ACE927AABC0A}" destId="{68165710-CF00-4BDC-99A0-C77A2EBDC726}" srcOrd="0" destOrd="0" presId="urn:microsoft.com/office/officeart/2005/8/layout/cycle2"/>
    <dgm:cxn modelId="{AAB14E2B-D1EA-4DC7-9BDC-9CA20129406D}" type="presOf" srcId="{117937B4-F39C-4D36-B638-AD4F6C269118}" destId="{4347A930-BB13-4CAB-B530-BC17EF7511B6}" srcOrd="0" destOrd="0" presId="urn:microsoft.com/office/officeart/2005/8/layout/cycle2"/>
    <dgm:cxn modelId="{EDDE5F2F-1622-4251-95DB-185807147957}" srcId="{18D094F0-2723-4520-8840-7EA77C982DC9}" destId="{A2D50E3A-139A-4926-A692-D0DA4B70FABB}" srcOrd="4" destOrd="0" parTransId="{9E8B250E-9FB6-42B2-84CB-F959F661046E}" sibTransId="{426AA2F8-534E-4EAF-B70E-9F8AEFBDF267}"/>
    <dgm:cxn modelId="{48931240-FF91-4005-945F-8BE0CE744348}" srcId="{18D094F0-2723-4520-8840-7EA77C982DC9}" destId="{D702730D-1E92-4C12-8A37-463495093402}" srcOrd="2" destOrd="0" parTransId="{D41F5483-2E22-4392-90CF-2FBCEBE63CC7}" sibTransId="{1907C030-A293-4DCF-BB33-F6B3AD5E6FD1}"/>
    <dgm:cxn modelId="{DBBD2C43-369B-4B5B-93A6-39CC13377D17}" srcId="{18D094F0-2723-4520-8840-7EA77C982DC9}" destId="{5F25D2E7-76C1-4464-B79F-49FFCB44E8C0}" srcOrd="3" destOrd="0" parTransId="{0FD104F3-EFE7-466E-B285-D0831D8630A0}" sibTransId="{408939E3-C926-465B-8D18-ACE927AABC0A}"/>
    <dgm:cxn modelId="{B3D11547-D910-4042-ACA5-746FC32E6233}" type="presOf" srcId="{A2D50E3A-139A-4926-A692-D0DA4B70FABB}" destId="{F8AB41D7-58D3-4899-9E5E-CB9DE7E4DA9B}" srcOrd="0" destOrd="0" presId="urn:microsoft.com/office/officeart/2005/8/layout/cycle2"/>
    <dgm:cxn modelId="{2F91D167-8784-4D2E-8EC6-07A4C4F29FC6}" type="presOf" srcId="{408939E3-C926-465B-8D18-ACE927AABC0A}" destId="{B4EF62FF-87EF-4407-A714-2C3076220672}" srcOrd="1" destOrd="0" presId="urn:microsoft.com/office/officeart/2005/8/layout/cycle2"/>
    <dgm:cxn modelId="{A2DA6B49-7CE7-49F5-AB58-6D65FE35FFFD}" type="presOf" srcId="{D702730D-1E92-4C12-8A37-463495093402}" destId="{1803BE35-5401-48F8-B088-4717600DECE0}" srcOrd="0" destOrd="0" presId="urn:microsoft.com/office/officeart/2005/8/layout/cycle2"/>
    <dgm:cxn modelId="{28FB2276-04C5-4B98-AA2C-C8F4AA977A94}" type="presOf" srcId="{1907C030-A293-4DCF-BB33-F6B3AD5E6FD1}" destId="{AFA9D077-51AA-4C91-AA03-5AEE66DC4DFD}" srcOrd="0" destOrd="0" presId="urn:microsoft.com/office/officeart/2005/8/layout/cycle2"/>
    <dgm:cxn modelId="{FAA74076-9E08-48D1-8434-D837B7171404}" type="presOf" srcId="{426AA2F8-534E-4EAF-B70E-9F8AEFBDF267}" destId="{BB55759B-4098-4118-B84A-426B816AEA6C}" srcOrd="1" destOrd="0" presId="urn:microsoft.com/office/officeart/2005/8/layout/cycle2"/>
    <dgm:cxn modelId="{9CBDE376-9585-4A69-9F2C-1DA06E574CF2}" type="presOf" srcId="{BADCC2D6-0464-49DF-A0D4-DAE8F98DD350}" destId="{8F4A5FBE-DBC7-4568-B327-26D827F60E47}" srcOrd="1" destOrd="0" presId="urn:microsoft.com/office/officeart/2005/8/layout/cycle2"/>
    <dgm:cxn modelId="{6AC34A58-9711-4639-AD8A-E9FAFFA10B6E}" type="presOf" srcId="{1907C030-A293-4DCF-BB33-F6B3AD5E6FD1}" destId="{67662175-2210-4F05-82F8-AA4214EAAF31}" srcOrd="1" destOrd="0" presId="urn:microsoft.com/office/officeart/2005/8/layout/cycle2"/>
    <dgm:cxn modelId="{1B05378E-E9B9-4028-BC59-A6C252A88D02}" type="presOf" srcId="{117937B4-F39C-4D36-B638-AD4F6C269118}" destId="{3663F859-D48B-43E3-9410-9447357D879B}" srcOrd="1" destOrd="0" presId="urn:microsoft.com/office/officeart/2005/8/layout/cycle2"/>
    <dgm:cxn modelId="{12318D94-4D8D-4A60-86D6-C28117266FA9}" type="presOf" srcId="{8357CD98-D2B6-497D-8799-D68C821B64E2}" destId="{BEA0A675-00B1-46A2-986B-18296CC71C36}" srcOrd="0" destOrd="0" presId="urn:microsoft.com/office/officeart/2005/8/layout/cycle2"/>
    <dgm:cxn modelId="{E38AE39E-2442-4153-BFEF-9B3FFCD43356}" type="presOf" srcId="{7939E0D2-7550-4C88-8E7E-B1C0E2258A75}" destId="{7F6B63A4-4F9D-4E42-A390-DC5278E99282}" srcOrd="0" destOrd="0" presId="urn:microsoft.com/office/officeart/2005/8/layout/cycle2"/>
    <dgm:cxn modelId="{EE3905AA-CA1F-4B56-80AE-0DF92114246D}" type="presOf" srcId="{18D094F0-2723-4520-8840-7EA77C982DC9}" destId="{6F4A98A7-A52E-467A-873D-2F5E3C977F8E}" srcOrd="0" destOrd="0" presId="urn:microsoft.com/office/officeart/2005/8/layout/cycle2"/>
    <dgm:cxn modelId="{0896CFBC-C349-40BD-8B36-8A199A04B36B}" type="presOf" srcId="{BADCC2D6-0464-49DF-A0D4-DAE8F98DD350}" destId="{1FF6E356-5F48-4433-A1FA-0D714663A1E1}" srcOrd="0" destOrd="0" presId="urn:microsoft.com/office/officeart/2005/8/layout/cycle2"/>
    <dgm:cxn modelId="{C55241C9-A9EB-41AD-90AC-A4D17645CE03}" type="presOf" srcId="{426AA2F8-534E-4EAF-B70E-9F8AEFBDF267}" destId="{1C0E49C4-03B6-4CE6-B4CE-A513E5F6F224}" srcOrd="0" destOrd="0" presId="urn:microsoft.com/office/officeart/2005/8/layout/cycle2"/>
    <dgm:cxn modelId="{CCC4B6E2-9364-4FE5-8B9E-525407A6D08D}" srcId="{18D094F0-2723-4520-8840-7EA77C982DC9}" destId="{8357CD98-D2B6-497D-8799-D68C821B64E2}" srcOrd="1" destOrd="0" parTransId="{CD190F64-3511-4CFE-B816-FF633C76A74F}" sibTransId="{BADCC2D6-0464-49DF-A0D4-DAE8F98DD350}"/>
    <dgm:cxn modelId="{298423EF-D4E2-4E56-B394-0A4B87CD73EA}" type="presOf" srcId="{5F25D2E7-76C1-4464-B79F-49FFCB44E8C0}" destId="{A0C8D460-B9D4-4F7D-BB2A-E132B922FF09}" srcOrd="0" destOrd="0" presId="urn:microsoft.com/office/officeart/2005/8/layout/cycle2"/>
    <dgm:cxn modelId="{2C8B59F7-4927-4698-BCE7-96CA9D381B34}" srcId="{18D094F0-2723-4520-8840-7EA77C982DC9}" destId="{7939E0D2-7550-4C88-8E7E-B1C0E2258A75}" srcOrd="0" destOrd="0" parTransId="{761FA2FD-3E65-4FE4-8EA6-01A79F183C07}" sibTransId="{117937B4-F39C-4D36-B638-AD4F6C269118}"/>
    <dgm:cxn modelId="{37E90BAC-3448-4F71-927D-F71BB1988F66}" type="presParOf" srcId="{6F4A98A7-A52E-467A-873D-2F5E3C977F8E}" destId="{7F6B63A4-4F9D-4E42-A390-DC5278E99282}" srcOrd="0" destOrd="0" presId="urn:microsoft.com/office/officeart/2005/8/layout/cycle2"/>
    <dgm:cxn modelId="{711DEFAD-DF69-4F59-83AC-F5E54F9C3BD8}" type="presParOf" srcId="{6F4A98A7-A52E-467A-873D-2F5E3C977F8E}" destId="{4347A930-BB13-4CAB-B530-BC17EF7511B6}" srcOrd="1" destOrd="0" presId="urn:microsoft.com/office/officeart/2005/8/layout/cycle2"/>
    <dgm:cxn modelId="{B07F45D6-34F7-4B5D-BE7D-1B8E8FA6F1A9}" type="presParOf" srcId="{4347A930-BB13-4CAB-B530-BC17EF7511B6}" destId="{3663F859-D48B-43E3-9410-9447357D879B}" srcOrd="0" destOrd="0" presId="urn:microsoft.com/office/officeart/2005/8/layout/cycle2"/>
    <dgm:cxn modelId="{F76888B5-8093-43FF-A915-671763E83654}" type="presParOf" srcId="{6F4A98A7-A52E-467A-873D-2F5E3C977F8E}" destId="{BEA0A675-00B1-46A2-986B-18296CC71C36}" srcOrd="2" destOrd="0" presId="urn:microsoft.com/office/officeart/2005/8/layout/cycle2"/>
    <dgm:cxn modelId="{9F9E9B93-B23C-4AF1-8E6B-27468CC651C2}" type="presParOf" srcId="{6F4A98A7-A52E-467A-873D-2F5E3C977F8E}" destId="{1FF6E356-5F48-4433-A1FA-0D714663A1E1}" srcOrd="3" destOrd="0" presId="urn:microsoft.com/office/officeart/2005/8/layout/cycle2"/>
    <dgm:cxn modelId="{14AA3751-E48B-4C97-AA84-96541A98B271}" type="presParOf" srcId="{1FF6E356-5F48-4433-A1FA-0D714663A1E1}" destId="{8F4A5FBE-DBC7-4568-B327-26D827F60E47}" srcOrd="0" destOrd="0" presId="urn:microsoft.com/office/officeart/2005/8/layout/cycle2"/>
    <dgm:cxn modelId="{0F80A50B-05B9-46F6-9534-CD5A00718F31}" type="presParOf" srcId="{6F4A98A7-A52E-467A-873D-2F5E3C977F8E}" destId="{1803BE35-5401-48F8-B088-4717600DECE0}" srcOrd="4" destOrd="0" presId="urn:microsoft.com/office/officeart/2005/8/layout/cycle2"/>
    <dgm:cxn modelId="{EA8485A9-8DD9-4828-ADC5-5F539169ED1F}" type="presParOf" srcId="{6F4A98A7-A52E-467A-873D-2F5E3C977F8E}" destId="{AFA9D077-51AA-4C91-AA03-5AEE66DC4DFD}" srcOrd="5" destOrd="0" presId="urn:microsoft.com/office/officeart/2005/8/layout/cycle2"/>
    <dgm:cxn modelId="{AEB1EC77-39AC-4115-A61F-399D9F2F5F2F}" type="presParOf" srcId="{AFA9D077-51AA-4C91-AA03-5AEE66DC4DFD}" destId="{67662175-2210-4F05-82F8-AA4214EAAF31}" srcOrd="0" destOrd="0" presId="urn:microsoft.com/office/officeart/2005/8/layout/cycle2"/>
    <dgm:cxn modelId="{86B9479E-C77F-4A53-A983-068BC8791400}" type="presParOf" srcId="{6F4A98A7-A52E-467A-873D-2F5E3C977F8E}" destId="{A0C8D460-B9D4-4F7D-BB2A-E132B922FF09}" srcOrd="6" destOrd="0" presId="urn:microsoft.com/office/officeart/2005/8/layout/cycle2"/>
    <dgm:cxn modelId="{17AD8A85-252D-437C-AA53-DE6DE834B450}" type="presParOf" srcId="{6F4A98A7-A52E-467A-873D-2F5E3C977F8E}" destId="{68165710-CF00-4BDC-99A0-C77A2EBDC726}" srcOrd="7" destOrd="0" presId="urn:microsoft.com/office/officeart/2005/8/layout/cycle2"/>
    <dgm:cxn modelId="{7CADFD81-00DE-417F-91E2-2C4B20A26F94}" type="presParOf" srcId="{68165710-CF00-4BDC-99A0-C77A2EBDC726}" destId="{B4EF62FF-87EF-4407-A714-2C3076220672}" srcOrd="0" destOrd="0" presId="urn:microsoft.com/office/officeart/2005/8/layout/cycle2"/>
    <dgm:cxn modelId="{F45AB7D8-56E3-4A91-96E6-6E924D09D447}" type="presParOf" srcId="{6F4A98A7-A52E-467A-873D-2F5E3C977F8E}" destId="{F8AB41D7-58D3-4899-9E5E-CB9DE7E4DA9B}" srcOrd="8" destOrd="0" presId="urn:microsoft.com/office/officeart/2005/8/layout/cycle2"/>
    <dgm:cxn modelId="{2F2462A0-3527-4844-B7EB-0BE27A2EC098}" type="presParOf" srcId="{6F4A98A7-A52E-467A-873D-2F5E3C977F8E}" destId="{1C0E49C4-03B6-4CE6-B4CE-A513E5F6F224}" srcOrd="9" destOrd="0" presId="urn:microsoft.com/office/officeart/2005/8/layout/cycle2"/>
    <dgm:cxn modelId="{9FE8357F-9F1B-4E34-9473-9305FE0FDE20}" type="presParOf" srcId="{1C0E49C4-03B6-4CE6-B4CE-A513E5F6F224}" destId="{BB55759B-4098-4118-B84A-426B816AEA6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624D04-83F6-446F-A776-9B0C9EADBA53}"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l-GR"/>
        </a:p>
      </dgm:t>
    </dgm:pt>
    <dgm:pt modelId="{4EB03732-ADB8-4320-A8E0-58D1D9605B13}">
      <dgm:prSet phldrT="[Κείμενο]" custT="1"/>
      <dgm:spPr>
        <a:solidFill>
          <a:srgbClr val="0D4F8C"/>
        </a:solidFill>
        <a:effectLst/>
      </dgm:spPr>
      <dgm:t>
        <a:bodyPr rIns="252000"/>
        <a:lstStyle/>
        <a:p>
          <a:r>
            <a:rPr lang="el-GR" sz="2400" dirty="0">
              <a:solidFill>
                <a:schemeClr val="bg1"/>
              </a:solidFill>
              <a:latin typeface="Trebuchet MS" panose="020B0603020202020204" pitchFamily="34" charset="0"/>
            </a:rPr>
            <a:t>Η επιδιωκόμενη ενίσχυση της ελκυστικότητας των </a:t>
          </a:r>
          <a:r>
            <a:rPr lang="el-GR" sz="2400" b="1" dirty="0" err="1">
              <a:solidFill>
                <a:schemeClr val="bg1"/>
              </a:solidFill>
              <a:latin typeface="Trebuchet MS" panose="020B0603020202020204" pitchFamily="34" charset="0"/>
            </a:rPr>
            <a:t>φιλοπεριβαλλοντικών</a:t>
          </a:r>
          <a:r>
            <a:rPr lang="el-GR" sz="2400" b="1" dirty="0">
              <a:solidFill>
                <a:schemeClr val="bg1"/>
              </a:solidFill>
              <a:latin typeface="Trebuchet MS" panose="020B0603020202020204" pitchFamily="34" charset="0"/>
            </a:rPr>
            <a:t> αστικών δημόσιων μέσων μεταφοράς και η προώθηση της βιώσιμης αστικής κινητικότητας </a:t>
          </a:r>
          <a:r>
            <a:rPr lang="el-GR" sz="2400" dirty="0">
              <a:solidFill>
                <a:schemeClr val="bg1"/>
              </a:solidFill>
              <a:latin typeface="Trebuchet MS" panose="020B0603020202020204" pitchFamily="34" charset="0"/>
            </a:rPr>
            <a:t>θα συμβάλλει στην μείωση των εκπομπών αέριων του θερμοκηπίου από τη μεταφορική δραστηριότητα και στην παράλληλη αύξηση της χρήσης των δημόσιων αστικών συγκοινωνιών</a:t>
          </a:r>
        </a:p>
      </dgm:t>
    </dgm:pt>
    <dgm:pt modelId="{CD4A2F82-7711-44BB-85EE-499621BDF301}" type="parTrans" cxnId="{BA2235A8-EB7A-4197-9906-37E3F64AA72E}">
      <dgm:prSet/>
      <dgm:spPr/>
      <dgm:t>
        <a:bodyPr/>
        <a:lstStyle/>
        <a:p>
          <a:endParaRPr lang="el-GR" sz="2000">
            <a:latin typeface="Trebuchet MS" panose="020B0603020202020204" pitchFamily="34" charset="0"/>
          </a:endParaRPr>
        </a:p>
      </dgm:t>
    </dgm:pt>
    <dgm:pt modelId="{4C96D40E-3F10-47C8-BB2C-F2B4F0C20768}" type="sibTrans" cxnId="{BA2235A8-EB7A-4197-9906-37E3F64AA72E}">
      <dgm:prSet/>
      <dgm:spPr>
        <a:noFill/>
        <a:ln w="57150">
          <a:noFill/>
        </a:ln>
      </dgm:spPr>
      <dgm:t>
        <a:bodyPr/>
        <a:lstStyle/>
        <a:p>
          <a:endParaRPr lang="el-GR" sz="2000">
            <a:latin typeface="Trebuchet MS" panose="020B0603020202020204" pitchFamily="34" charset="0"/>
          </a:endParaRPr>
        </a:p>
      </dgm:t>
    </dgm:pt>
    <dgm:pt modelId="{02D275FD-2AAD-4E39-98D1-20D7160B154B}">
      <dgm:prSet custT="1"/>
      <dgm:spPr>
        <a:solidFill>
          <a:srgbClr val="0D4F8C"/>
        </a:solidFill>
        <a:effectLst/>
      </dgm:spPr>
      <dgm:t>
        <a:bodyPr spcFirstLastPara="0" vert="horz" wrap="square" lIns="792000" tIns="30480" rIns="108000" bIns="30480" numCol="1" spcCol="1270" anchor="ctr" anchorCtr="0"/>
        <a:lstStyle/>
        <a:p>
          <a:r>
            <a:rPr lang="el-GR" sz="2400" b="1" kern="1200" dirty="0">
              <a:solidFill>
                <a:schemeClr val="bg1"/>
              </a:solidFill>
              <a:latin typeface="Trebuchet MS" panose="020B0603020202020204" pitchFamily="34" charset="0"/>
            </a:rPr>
            <a:t>Στις σιδηροδρομικές μεταφορές </a:t>
          </a:r>
          <a:r>
            <a:rPr lang="el-GR" sz="2400" kern="1200" dirty="0">
              <a:solidFill>
                <a:schemeClr val="bg1"/>
              </a:solidFill>
              <a:latin typeface="Trebuchet MS" panose="020B0603020202020204" pitchFamily="34" charset="0"/>
            </a:rPr>
            <a:t>επιδιώκεται (σε συνέργεια με το CEF II) (α) μείωση του χρόνου μετακίνησης επιβατών και </a:t>
          </a:r>
          <a:r>
            <a:rPr lang="el-GR" sz="2400" kern="1200" dirty="0">
              <a:solidFill>
                <a:schemeClr val="bg1"/>
              </a:solidFill>
              <a:latin typeface="Trebuchet MS" panose="020B0603020202020204" pitchFamily="34" charset="0"/>
              <a:ea typeface="+mn-ea"/>
              <a:cs typeface="+mn-cs"/>
            </a:rPr>
            <a:t>εμπορευμάτων</a:t>
          </a:r>
          <a:r>
            <a:rPr lang="el-GR" sz="2400" kern="1200" dirty="0">
              <a:solidFill>
                <a:schemeClr val="bg1"/>
              </a:solidFill>
              <a:latin typeface="Trebuchet MS" panose="020B0603020202020204" pitchFamily="34" charset="0"/>
            </a:rPr>
            <a:t>, (β) αύξηση του αριθμού των επιβατών, (γ) αύξηση των </a:t>
          </a:r>
          <a:r>
            <a:rPr lang="el-GR" sz="2400" kern="1200" dirty="0">
              <a:solidFill>
                <a:schemeClr val="bg1"/>
              </a:solidFill>
              <a:latin typeface="Trebuchet MS" panose="020B0603020202020204" pitchFamily="34" charset="0"/>
              <a:ea typeface="+mn-ea"/>
              <a:cs typeface="+mn-cs"/>
            </a:rPr>
            <a:t>εμπορευματικών</a:t>
          </a:r>
          <a:r>
            <a:rPr lang="el-GR" sz="2400" kern="1200" dirty="0">
              <a:solidFill>
                <a:schemeClr val="bg1"/>
              </a:solidFill>
              <a:latin typeface="Trebuchet MS" panose="020B0603020202020204" pitchFamily="34" charset="0"/>
            </a:rPr>
            <a:t> μεταφορών. Συνολικά, αναμένεται αύξηση του μεριδίου των σιδηροδρομικών μεταφορών με αντίστοιχη μείωση των εκπομπών διοξειδίου του άνθρακα</a:t>
          </a:r>
        </a:p>
      </dgm:t>
    </dgm:pt>
    <dgm:pt modelId="{20ACB90D-257E-4A08-8A68-9CB6F64295AA}" type="parTrans" cxnId="{B38C7FAC-B5E2-4BE6-87A8-5ED6E3659C5B}">
      <dgm:prSet/>
      <dgm:spPr/>
      <dgm:t>
        <a:bodyPr/>
        <a:lstStyle/>
        <a:p>
          <a:endParaRPr lang="el-GR" sz="2000">
            <a:latin typeface="Trebuchet MS" panose="020B0603020202020204" pitchFamily="34" charset="0"/>
          </a:endParaRPr>
        </a:p>
      </dgm:t>
    </dgm:pt>
    <dgm:pt modelId="{477DFB6D-E2B0-4368-8A7E-79960A080241}" type="sibTrans" cxnId="{B38C7FAC-B5E2-4BE6-87A8-5ED6E3659C5B}">
      <dgm:prSet/>
      <dgm:spPr/>
      <dgm:t>
        <a:bodyPr/>
        <a:lstStyle/>
        <a:p>
          <a:endParaRPr lang="el-GR" sz="2000">
            <a:latin typeface="Trebuchet MS" panose="020B0603020202020204" pitchFamily="34" charset="0"/>
          </a:endParaRPr>
        </a:p>
      </dgm:t>
    </dgm:pt>
    <dgm:pt modelId="{281401D4-1BF8-4468-8507-2F8CB505E63E}">
      <dgm:prSet custT="1"/>
      <dgm:spPr>
        <a:solidFill>
          <a:srgbClr val="0D4F8C"/>
        </a:solidFill>
        <a:effectLst/>
      </dgm:spPr>
      <dgm:t>
        <a:bodyPr rIns="144000"/>
        <a:lstStyle/>
        <a:p>
          <a:r>
            <a:rPr lang="el-GR" sz="2400" b="1" dirty="0">
              <a:solidFill>
                <a:schemeClr val="bg1"/>
              </a:solidFill>
              <a:latin typeface="Trebuchet MS" panose="020B0603020202020204" pitchFamily="34" charset="0"/>
            </a:rPr>
            <a:t>Οι παρεμβάσεις επί του οδικού δικτύου </a:t>
          </a:r>
          <a:r>
            <a:rPr lang="el-GR" sz="2400" dirty="0">
              <a:solidFill>
                <a:schemeClr val="bg1"/>
              </a:solidFill>
              <a:latin typeface="Trebuchet MS" panose="020B0603020202020204" pitchFamily="34" charset="0"/>
            </a:rPr>
            <a:t>αναμένεται να (α) μειώσουν το χρόνο μετακίνησης επιβατών και εμπορευμάτων (β) αυξήσουν την κινητικότητα ανθρώπων και αγαθών, (γ) βελτιώσουν τη διασυνοριακή κινητικότητα, (δ) βελτιώσουν την προσβασιμότητα, (ε) συμβάλλουν στην αποσυμφόρηση των αστικών περιοχών</a:t>
          </a:r>
        </a:p>
      </dgm:t>
    </dgm:pt>
    <dgm:pt modelId="{D035229F-8EC6-424C-952B-9E8AFAB07050}" type="parTrans" cxnId="{599CBA68-637C-4180-BEC5-653F7C6F893B}">
      <dgm:prSet/>
      <dgm:spPr/>
      <dgm:t>
        <a:bodyPr/>
        <a:lstStyle/>
        <a:p>
          <a:endParaRPr lang="el-GR" sz="2000">
            <a:latin typeface="Trebuchet MS" panose="020B0603020202020204" pitchFamily="34" charset="0"/>
          </a:endParaRPr>
        </a:p>
      </dgm:t>
    </dgm:pt>
    <dgm:pt modelId="{B53FB4EF-554D-45D7-A3F3-518670D60EF0}" type="sibTrans" cxnId="{599CBA68-637C-4180-BEC5-653F7C6F893B}">
      <dgm:prSet/>
      <dgm:spPr/>
      <dgm:t>
        <a:bodyPr/>
        <a:lstStyle/>
        <a:p>
          <a:endParaRPr lang="el-GR" sz="2000">
            <a:latin typeface="Trebuchet MS" panose="020B0603020202020204" pitchFamily="34" charset="0"/>
          </a:endParaRPr>
        </a:p>
      </dgm:t>
    </dgm:pt>
    <dgm:pt modelId="{ABDA5B30-D93D-42C4-8B19-8A2F5EAD9592}">
      <dgm:prSet custT="1"/>
      <dgm:spPr>
        <a:solidFill>
          <a:srgbClr val="0D4F8C"/>
        </a:solidFill>
        <a:effectLst/>
      </dgm:spPr>
      <dgm:t>
        <a:bodyPr/>
        <a:lstStyle/>
        <a:p>
          <a:r>
            <a:rPr lang="el-GR" sz="2400" b="1" dirty="0">
              <a:solidFill>
                <a:schemeClr val="bg1"/>
              </a:solidFill>
              <a:latin typeface="Trebuchet MS" panose="020B0603020202020204" pitchFamily="34" charset="0"/>
            </a:rPr>
            <a:t>Στις θαλάσσιες μεταφορές</a:t>
          </a:r>
          <a:r>
            <a:rPr lang="el-GR" sz="2400" dirty="0">
              <a:solidFill>
                <a:schemeClr val="bg1"/>
              </a:solidFill>
              <a:latin typeface="Trebuchet MS" panose="020B0603020202020204" pitchFamily="34" charset="0"/>
            </a:rPr>
            <a:t>, επιδιώκεται η βελτίωση της </a:t>
          </a:r>
          <a:r>
            <a:rPr lang="el-GR" sz="2400" dirty="0" err="1">
              <a:solidFill>
                <a:schemeClr val="bg1"/>
              </a:solidFill>
              <a:latin typeface="Trebuchet MS" panose="020B0603020202020204" pitchFamily="34" charset="0"/>
            </a:rPr>
            <a:t>ενδονησιωτικής</a:t>
          </a:r>
          <a:r>
            <a:rPr lang="el-GR" sz="2400" dirty="0">
              <a:solidFill>
                <a:schemeClr val="bg1"/>
              </a:solidFill>
              <a:latin typeface="Trebuchet MS" panose="020B0603020202020204" pitchFamily="34" charset="0"/>
            </a:rPr>
            <a:t> διασύνδεσης και της διασύνδεσης των νησιωτικών περιφερειών με την ηπειρωτική χώρα, προκειμένου να διατηρηθεί η εδαφική συνοχή σε αυτές και να δημιουργηθούν προϋποθέσεις ανάπτυξης.</a:t>
          </a:r>
        </a:p>
      </dgm:t>
    </dgm:pt>
    <dgm:pt modelId="{A925168A-561E-4BD6-A5BD-F1978283E28E}" type="parTrans" cxnId="{1757904D-6D5C-44F1-8FF2-C08757985D90}">
      <dgm:prSet/>
      <dgm:spPr/>
      <dgm:t>
        <a:bodyPr/>
        <a:lstStyle/>
        <a:p>
          <a:endParaRPr lang="el-GR" sz="2000">
            <a:latin typeface="Trebuchet MS" panose="020B0603020202020204" pitchFamily="34" charset="0"/>
          </a:endParaRPr>
        </a:p>
      </dgm:t>
    </dgm:pt>
    <dgm:pt modelId="{8F591ED9-E889-4DD2-B189-D80C2A7F6D7B}" type="sibTrans" cxnId="{1757904D-6D5C-44F1-8FF2-C08757985D90}">
      <dgm:prSet/>
      <dgm:spPr/>
      <dgm:t>
        <a:bodyPr/>
        <a:lstStyle/>
        <a:p>
          <a:endParaRPr lang="el-GR" sz="2000">
            <a:latin typeface="Trebuchet MS" panose="020B0603020202020204" pitchFamily="34" charset="0"/>
          </a:endParaRPr>
        </a:p>
      </dgm:t>
    </dgm:pt>
    <dgm:pt modelId="{95F2C6F2-114A-466B-A70C-5060035508E6}">
      <dgm:prSet custT="1"/>
      <dgm:spPr>
        <a:solidFill>
          <a:srgbClr val="0D4F8C"/>
        </a:solidFill>
        <a:effectLst/>
      </dgm:spPr>
      <dgm:t>
        <a:bodyPr/>
        <a:lstStyle/>
        <a:p>
          <a:r>
            <a:rPr lang="el-GR" sz="2400" dirty="0">
              <a:solidFill>
                <a:schemeClr val="bg1"/>
              </a:solidFill>
              <a:latin typeface="Trebuchet MS" panose="020B0603020202020204" pitchFamily="34" charset="0"/>
            </a:rPr>
            <a:t>Γενικά επιδιώκεται η αύξηση των επιπέδων ασφαλείας και συμμόρφωση με διεθνή και εθνικά πρότυπα σε όλο το σύστημα των μεταφορικών υπηρεσιών</a:t>
          </a:r>
        </a:p>
      </dgm:t>
    </dgm:pt>
    <dgm:pt modelId="{3956CC89-5815-435C-B543-F3D908E3F161}" type="parTrans" cxnId="{41514255-8CDD-41FD-B78D-4D89B01CC6EE}">
      <dgm:prSet/>
      <dgm:spPr/>
      <dgm:t>
        <a:bodyPr/>
        <a:lstStyle/>
        <a:p>
          <a:endParaRPr lang="el-GR" sz="2000">
            <a:latin typeface="Trebuchet MS" panose="020B0603020202020204" pitchFamily="34" charset="0"/>
          </a:endParaRPr>
        </a:p>
      </dgm:t>
    </dgm:pt>
    <dgm:pt modelId="{90FFDE43-6225-4B87-99B6-F6BF4A398E18}" type="sibTrans" cxnId="{41514255-8CDD-41FD-B78D-4D89B01CC6EE}">
      <dgm:prSet/>
      <dgm:spPr/>
      <dgm:t>
        <a:bodyPr/>
        <a:lstStyle/>
        <a:p>
          <a:endParaRPr lang="el-GR" sz="2000">
            <a:latin typeface="Trebuchet MS" panose="020B0603020202020204" pitchFamily="34" charset="0"/>
          </a:endParaRPr>
        </a:p>
      </dgm:t>
    </dgm:pt>
    <dgm:pt modelId="{90FCB306-CD1B-4443-B68A-9AA1C86A3A05}" type="pres">
      <dgm:prSet presAssocID="{07624D04-83F6-446F-A776-9B0C9EADBA53}" presName="Name0" presStyleCnt="0">
        <dgm:presLayoutVars>
          <dgm:chMax val="7"/>
          <dgm:chPref val="7"/>
          <dgm:dir/>
        </dgm:presLayoutVars>
      </dgm:prSet>
      <dgm:spPr/>
    </dgm:pt>
    <dgm:pt modelId="{F46AD51A-CA90-4FB2-ACA0-1C4B13268D8D}" type="pres">
      <dgm:prSet presAssocID="{07624D04-83F6-446F-A776-9B0C9EADBA53}" presName="Name1" presStyleCnt="0"/>
      <dgm:spPr/>
    </dgm:pt>
    <dgm:pt modelId="{2B677672-1047-4045-9E6B-BDE961220C1F}" type="pres">
      <dgm:prSet presAssocID="{07624D04-83F6-446F-A776-9B0C9EADBA53}" presName="cycle" presStyleCnt="0"/>
      <dgm:spPr/>
    </dgm:pt>
    <dgm:pt modelId="{769373EB-B732-40BB-8CBE-6134E2663923}" type="pres">
      <dgm:prSet presAssocID="{07624D04-83F6-446F-A776-9B0C9EADBA53}" presName="srcNode" presStyleLbl="node1" presStyleIdx="0" presStyleCnt="5"/>
      <dgm:spPr/>
    </dgm:pt>
    <dgm:pt modelId="{1F312010-1E50-4493-A63D-41899CD28650}" type="pres">
      <dgm:prSet presAssocID="{07624D04-83F6-446F-A776-9B0C9EADBA53}" presName="conn" presStyleLbl="parChTrans1D2" presStyleIdx="0" presStyleCnt="1" custLinFactNeighborX="37" custLinFactNeighborY="-380"/>
      <dgm:spPr/>
    </dgm:pt>
    <dgm:pt modelId="{3A68B7C0-08FC-4EC8-9756-C1E4D4C73C2B}" type="pres">
      <dgm:prSet presAssocID="{07624D04-83F6-446F-A776-9B0C9EADBA53}" presName="extraNode" presStyleLbl="node1" presStyleIdx="0" presStyleCnt="5"/>
      <dgm:spPr/>
    </dgm:pt>
    <dgm:pt modelId="{2B2F459A-D729-4E18-8F6C-6F7C9D9BD393}" type="pres">
      <dgm:prSet presAssocID="{07624D04-83F6-446F-A776-9B0C9EADBA53}" presName="dstNode" presStyleLbl="node1" presStyleIdx="0" presStyleCnt="5"/>
      <dgm:spPr/>
    </dgm:pt>
    <dgm:pt modelId="{002E1481-C304-4524-8AB9-078EE4767443}" type="pres">
      <dgm:prSet presAssocID="{4EB03732-ADB8-4320-A8E0-58D1D9605B13}" presName="text_1" presStyleLbl="node1" presStyleIdx="0" presStyleCnt="5" custScaleX="99954" custScaleY="125670">
        <dgm:presLayoutVars>
          <dgm:bulletEnabled val="1"/>
        </dgm:presLayoutVars>
      </dgm:prSet>
      <dgm:spPr>
        <a:prstGeom prst="roundRect">
          <a:avLst/>
        </a:prstGeom>
      </dgm:spPr>
    </dgm:pt>
    <dgm:pt modelId="{7762C10A-5314-4E0A-A42C-71518512E723}" type="pres">
      <dgm:prSet presAssocID="{4EB03732-ADB8-4320-A8E0-58D1D9605B13}" presName="accent_1" presStyleCnt="0"/>
      <dgm:spPr/>
    </dgm:pt>
    <dgm:pt modelId="{3B24EDC8-D53A-48E0-98E5-F371651AB59E}" type="pres">
      <dgm:prSet presAssocID="{4EB03732-ADB8-4320-A8E0-58D1D9605B13}" presName="accentRepeatNode" presStyleLbl="solidFgAcc1" presStyleIdx="0" presStyleCnt="5"/>
      <dgm:spPr>
        <a:ln w="38100">
          <a:solidFill>
            <a:srgbClr val="2AB6CE"/>
          </a:solidFill>
        </a:ln>
      </dgm:spPr>
    </dgm:pt>
    <dgm:pt modelId="{8DBEA35E-4D78-4907-AA0F-CAC5BB0F1024}" type="pres">
      <dgm:prSet presAssocID="{02D275FD-2AAD-4E39-98D1-20D7160B154B}" presName="text_2" presStyleLbl="node1" presStyleIdx="1" presStyleCnt="5" custScaleX="100185" custScaleY="126023">
        <dgm:presLayoutVars>
          <dgm:bulletEnabled val="1"/>
        </dgm:presLayoutVars>
      </dgm:prSet>
      <dgm:spPr>
        <a:xfrm>
          <a:off x="778882" y="1057411"/>
          <a:ext cx="5788045" cy="528917"/>
        </a:xfrm>
        <a:prstGeom prst="roundRect">
          <a:avLst/>
        </a:prstGeom>
      </dgm:spPr>
    </dgm:pt>
    <dgm:pt modelId="{643657CE-33BF-4290-AEA4-269756466329}" type="pres">
      <dgm:prSet presAssocID="{02D275FD-2AAD-4E39-98D1-20D7160B154B}" presName="accent_2" presStyleCnt="0"/>
      <dgm:spPr/>
    </dgm:pt>
    <dgm:pt modelId="{CF39AEA2-3884-4749-A1E3-5F9F6BD13F28}" type="pres">
      <dgm:prSet presAssocID="{02D275FD-2AAD-4E39-98D1-20D7160B154B}" presName="accentRepeatNode" presStyleLbl="solidFgAcc1" presStyleIdx="1" presStyleCnt="5"/>
      <dgm:spPr>
        <a:ln w="38100">
          <a:solidFill>
            <a:srgbClr val="2AB6CE"/>
          </a:solidFill>
        </a:ln>
      </dgm:spPr>
    </dgm:pt>
    <dgm:pt modelId="{DB0B6056-B288-44E0-9EC1-26DB69CB36E6}" type="pres">
      <dgm:prSet presAssocID="{281401D4-1BF8-4468-8507-2F8CB505E63E}" presName="text_3" presStyleLbl="node1" presStyleIdx="2" presStyleCnt="5" custScaleX="100133" custScaleY="125108">
        <dgm:presLayoutVars>
          <dgm:bulletEnabled val="1"/>
        </dgm:presLayoutVars>
      </dgm:prSet>
      <dgm:spPr>
        <a:prstGeom prst="roundRect">
          <a:avLst/>
        </a:prstGeom>
      </dgm:spPr>
    </dgm:pt>
    <dgm:pt modelId="{31FB880E-5DEA-48BF-935A-B699DA2E20CE}" type="pres">
      <dgm:prSet presAssocID="{281401D4-1BF8-4468-8507-2F8CB505E63E}" presName="accent_3" presStyleCnt="0"/>
      <dgm:spPr/>
    </dgm:pt>
    <dgm:pt modelId="{C635EEE4-D3F8-4CDE-BFF7-137EB74FE454}" type="pres">
      <dgm:prSet presAssocID="{281401D4-1BF8-4468-8507-2F8CB505E63E}" presName="accentRepeatNode" presStyleLbl="solidFgAcc1" presStyleIdx="2" presStyleCnt="5"/>
      <dgm:spPr>
        <a:ln w="38100">
          <a:solidFill>
            <a:srgbClr val="2AB6CE"/>
          </a:solidFill>
        </a:ln>
      </dgm:spPr>
    </dgm:pt>
    <dgm:pt modelId="{454AEA0C-292E-4861-9C0C-54288D359682}" type="pres">
      <dgm:prSet presAssocID="{ABDA5B30-D93D-42C4-8B19-8A2F5EAD9592}" presName="text_4" presStyleLbl="node1" presStyleIdx="3" presStyleCnt="5" custScaleX="100063" custScaleY="123610">
        <dgm:presLayoutVars>
          <dgm:bulletEnabled val="1"/>
        </dgm:presLayoutVars>
      </dgm:prSet>
      <dgm:spPr>
        <a:prstGeom prst="roundRect">
          <a:avLst/>
        </a:prstGeom>
      </dgm:spPr>
    </dgm:pt>
    <dgm:pt modelId="{DE4C33D0-7096-421A-838E-8BA049379B3D}" type="pres">
      <dgm:prSet presAssocID="{ABDA5B30-D93D-42C4-8B19-8A2F5EAD9592}" presName="accent_4" presStyleCnt="0"/>
      <dgm:spPr/>
    </dgm:pt>
    <dgm:pt modelId="{A3E1ACFB-9137-4987-9933-EB8E9125D08D}" type="pres">
      <dgm:prSet presAssocID="{ABDA5B30-D93D-42C4-8B19-8A2F5EAD9592}" presName="accentRepeatNode" presStyleLbl="solidFgAcc1" presStyleIdx="3" presStyleCnt="5"/>
      <dgm:spPr>
        <a:ln w="38100">
          <a:solidFill>
            <a:srgbClr val="2AB6CE"/>
          </a:solidFill>
        </a:ln>
      </dgm:spPr>
    </dgm:pt>
    <dgm:pt modelId="{24D90FDE-6535-4148-8890-75723BC2D0B3}" type="pres">
      <dgm:prSet presAssocID="{95F2C6F2-114A-466B-A70C-5060035508E6}" presName="text_5" presStyleLbl="node1" presStyleIdx="4" presStyleCnt="5" custScaleX="100175" custScaleY="123964">
        <dgm:presLayoutVars>
          <dgm:bulletEnabled val="1"/>
        </dgm:presLayoutVars>
      </dgm:prSet>
      <dgm:spPr>
        <a:prstGeom prst="roundRect">
          <a:avLst/>
        </a:prstGeom>
      </dgm:spPr>
    </dgm:pt>
    <dgm:pt modelId="{24F9E1D8-51DD-4ECD-972C-98650BF41F1A}" type="pres">
      <dgm:prSet presAssocID="{95F2C6F2-114A-466B-A70C-5060035508E6}" presName="accent_5" presStyleCnt="0"/>
      <dgm:spPr/>
    </dgm:pt>
    <dgm:pt modelId="{AEF54AC3-09ED-43E0-9A6C-2B98E0F980E7}" type="pres">
      <dgm:prSet presAssocID="{95F2C6F2-114A-466B-A70C-5060035508E6}" presName="accentRepeatNode" presStyleLbl="solidFgAcc1" presStyleIdx="4" presStyleCnt="5"/>
      <dgm:spPr>
        <a:ln w="38100">
          <a:solidFill>
            <a:srgbClr val="2AB6CE"/>
          </a:solidFill>
        </a:ln>
      </dgm:spPr>
    </dgm:pt>
  </dgm:ptLst>
  <dgm:cxnLst>
    <dgm:cxn modelId="{E6B5AE09-8148-4FB9-9699-403BA459BAB3}" type="presOf" srcId="{4C96D40E-3F10-47C8-BB2C-F2B4F0C20768}" destId="{1F312010-1E50-4493-A63D-41899CD28650}" srcOrd="0" destOrd="0" presId="urn:microsoft.com/office/officeart/2008/layout/VerticalCurvedList"/>
    <dgm:cxn modelId="{7856311C-8B00-47E9-8BEF-EE06A0A72CD9}" type="presOf" srcId="{281401D4-1BF8-4468-8507-2F8CB505E63E}" destId="{DB0B6056-B288-44E0-9EC1-26DB69CB36E6}" srcOrd="0" destOrd="0" presId="urn:microsoft.com/office/officeart/2008/layout/VerticalCurvedList"/>
    <dgm:cxn modelId="{BBE2831D-B96C-4E58-8F9C-60B942FB2B17}" type="presOf" srcId="{95F2C6F2-114A-466B-A70C-5060035508E6}" destId="{24D90FDE-6535-4148-8890-75723BC2D0B3}" srcOrd="0" destOrd="0" presId="urn:microsoft.com/office/officeart/2008/layout/VerticalCurvedList"/>
    <dgm:cxn modelId="{02C10C35-3E93-4205-AD3A-9B558033CB6A}" type="presOf" srcId="{4EB03732-ADB8-4320-A8E0-58D1D9605B13}" destId="{002E1481-C304-4524-8AB9-078EE4767443}" srcOrd="0" destOrd="0" presId="urn:microsoft.com/office/officeart/2008/layout/VerticalCurvedList"/>
    <dgm:cxn modelId="{225BC261-ABA8-4781-BF78-AA85241586EF}" type="presOf" srcId="{07624D04-83F6-446F-A776-9B0C9EADBA53}" destId="{90FCB306-CD1B-4443-B68A-9AA1C86A3A05}" srcOrd="0" destOrd="0" presId="urn:microsoft.com/office/officeart/2008/layout/VerticalCurvedList"/>
    <dgm:cxn modelId="{D254E146-3284-4A13-9F00-5715EC95FB54}" type="presOf" srcId="{ABDA5B30-D93D-42C4-8B19-8A2F5EAD9592}" destId="{454AEA0C-292E-4861-9C0C-54288D359682}" srcOrd="0" destOrd="0" presId="urn:microsoft.com/office/officeart/2008/layout/VerticalCurvedList"/>
    <dgm:cxn modelId="{599CBA68-637C-4180-BEC5-653F7C6F893B}" srcId="{07624D04-83F6-446F-A776-9B0C9EADBA53}" destId="{281401D4-1BF8-4468-8507-2F8CB505E63E}" srcOrd="2" destOrd="0" parTransId="{D035229F-8EC6-424C-952B-9E8AFAB07050}" sibTransId="{B53FB4EF-554D-45D7-A3F3-518670D60EF0}"/>
    <dgm:cxn modelId="{1757904D-6D5C-44F1-8FF2-C08757985D90}" srcId="{07624D04-83F6-446F-A776-9B0C9EADBA53}" destId="{ABDA5B30-D93D-42C4-8B19-8A2F5EAD9592}" srcOrd="3" destOrd="0" parTransId="{A925168A-561E-4BD6-A5BD-F1978283E28E}" sibTransId="{8F591ED9-E889-4DD2-B189-D80C2A7F6D7B}"/>
    <dgm:cxn modelId="{41514255-8CDD-41FD-B78D-4D89B01CC6EE}" srcId="{07624D04-83F6-446F-A776-9B0C9EADBA53}" destId="{95F2C6F2-114A-466B-A70C-5060035508E6}" srcOrd="4" destOrd="0" parTransId="{3956CC89-5815-435C-B543-F3D908E3F161}" sibTransId="{90FFDE43-6225-4B87-99B6-F6BF4A398E18}"/>
    <dgm:cxn modelId="{0D6F397F-1F83-4921-91B0-D8DA25A1681A}" type="presOf" srcId="{02D275FD-2AAD-4E39-98D1-20D7160B154B}" destId="{8DBEA35E-4D78-4907-AA0F-CAC5BB0F1024}" srcOrd="0" destOrd="0" presId="urn:microsoft.com/office/officeart/2008/layout/VerticalCurvedList"/>
    <dgm:cxn modelId="{BA2235A8-EB7A-4197-9906-37E3F64AA72E}" srcId="{07624D04-83F6-446F-A776-9B0C9EADBA53}" destId="{4EB03732-ADB8-4320-A8E0-58D1D9605B13}" srcOrd="0" destOrd="0" parTransId="{CD4A2F82-7711-44BB-85EE-499621BDF301}" sibTransId="{4C96D40E-3F10-47C8-BB2C-F2B4F0C20768}"/>
    <dgm:cxn modelId="{B38C7FAC-B5E2-4BE6-87A8-5ED6E3659C5B}" srcId="{07624D04-83F6-446F-A776-9B0C9EADBA53}" destId="{02D275FD-2AAD-4E39-98D1-20D7160B154B}" srcOrd="1" destOrd="0" parTransId="{20ACB90D-257E-4A08-8A68-9CB6F64295AA}" sibTransId="{477DFB6D-E2B0-4368-8A7E-79960A080241}"/>
    <dgm:cxn modelId="{3FEC4F89-CEC1-4BE8-813E-8B7A903C7313}" type="presParOf" srcId="{90FCB306-CD1B-4443-B68A-9AA1C86A3A05}" destId="{F46AD51A-CA90-4FB2-ACA0-1C4B13268D8D}" srcOrd="0" destOrd="0" presId="urn:microsoft.com/office/officeart/2008/layout/VerticalCurvedList"/>
    <dgm:cxn modelId="{AE63EDC2-0F31-41A5-9BA2-CE52F2C1ACA3}" type="presParOf" srcId="{F46AD51A-CA90-4FB2-ACA0-1C4B13268D8D}" destId="{2B677672-1047-4045-9E6B-BDE961220C1F}" srcOrd="0" destOrd="0" presId="urn:microsoft.com/office/officeart/2008/layout/VerticalCurvedList"/>
    <dgm:cxn modelId="{63B1DD98-6872-4471-A7F4-94CBED156E18}" type="presParOf" srcId="{2B677672-1047-4045-9E6B-BDE961220C1F}" destId="{769373EB-B732-40BB-8CBE-6134E2663923}" srcOrd="0" destOrd="0" presId="urn:microsoft.com/office/officeart/2008/layout/VerticalCurvedList"/>
    <dgm:cxn modelId="{64659B69-E6E9-431B-98BB-5D79115653CA}" type="presParOf" srcId="{2B677672-1047-4045-9E6B-BDE961220C1F}" destId="{1F312010-1E50-4493-A63D-41899CD28650}" srcOrd="1" destOrd="0" presId="urn:microsoft.com/office/officeart/2008/layout/VerticalCurvedList"/>
    <dgm:cxn modelId="{F842517C-6245-48CA-956F-52C599ACCBF7}" type="presParOf" srcId="{2B677672-1047-4045-9E6B-BDE961220C1F}" destId="{3A68B7C0-08FC-4EC8-9756-C1E4D4C73C2B}" srcOrd="2" destOrd="0" presId="urn:microsoft.com/office/officeart/2008/layout/VerticalCurvedList"/>
    <dgm:cxn modelId="{FB287C90-99FB-4DD1-82D1-D4E8D7D2ACAE}" type="presParOf" srcId="{2B677672-1047-4045-9E6B-BDE961220C1F}" destId="{2B2F459A-D729-4E18-8F6C-6F7C9D9BD393}" srcOrd="3" destOrd="0" presId="urn:microsoft.com/office/officeart/2008/layout/VerticalCurvedList"/>
    <dgm:cxn modelId="{62769701-0E30-4BF8-AC02-06D05DEB64AE}" type="presParOf" srcId="{F46AD51A-CA90-4FB2-ACA0-1C4B13268D8D}" destId="{002E1481-C304-4524-8AB9-078EE4767443}" srcOrd="1" destOrd="0" presId="urn:microsoft.com/office/officeart/2008/layout/VerticalCurvedList"/>
    <dgm:cxn modelId="{FFAF4C23-B1B7-499D-AE89-4571390AFF5A}" type="presParOf" srcId="{F46AD51A-CA90-4FB2-ACA0-1C4B13268D8D}" destId="{7762C10A-5314-4E0A-A42C-71518512E723}" srcOrd="2" destOrd="0" presId="urn:microsoft.com/office/officeart/2008/layout/VerticalCurvedList"/>
    <dgm:cxn modelId="{463B1959-99B8-46CB-8CCC-8FD8978E2D81}" type="presParOf" srcId="{7762C10A-5314-4E0A-A42C-71518512E723}" destId="{3B24EDC8-D53A-48E0-98E5-F371651AB59E}" srcOrd="0" destOrd="0" presId="urn:microsoft.com/office/officeart/2008/layout/VerticalCurvedList"/>
    <dgm:cxn modelId="{2DAEAC5A-5C45-4C54-BA74-5BC170FD191C}" type="presParOf" srcId="{F46AD51A-CA90-4FB2-ACA0-1C4B13268D8D}" destId="{8DBEA35E-4D78-4907-AA0F-CAC5BB0F1024}" srcOrd="3" destOrd="0" presId="urn:microsoft.com/office/officeart/2008/layout/VerticalCurvedList"/>
    <dgm:cxn modelId="{ABD568CE-DEB4-413E-A59B-5594E5CA1477}" type="presParOf" srcId="{F46AD51A-CA90-4FB2-ACA0-1C4B13268D8D}" destId="{643657CE-33BF-4290-AEA4-269756466329}" srcOrd="4" destOrd="0" presId="urn:microsoft.com/office/officeart/2008/layout/VerticalCurvedList"/>
    <dgm:cxn modelId="{77DA6026-1A11-4215-9F38-7019391EE5BF}" type="presParOf" srcId="{643657CE-33BF-4290-AEA4-269756466329}" destId="{CF39AEA2-3884-4749-A1E3-5F9F6BD13F28}" srcOrd="0" destOrd="0" presId="urn:microsoft.com/office/officeart/2008/layout/VerticalCurvedList"/>
    <dgm:cxn modelId="{C3E9D592-8D8C-4A1E-99A4-4DF2C4BC9A86}" type="presParOf" srcId="{F46AD51A-CA90-4FB2-ACA0-1C4B13268D8D}" destId="{DB0B6056-B288-44E0-9EC1-26DB69CB36E6}" srcOrd="5" destOrd="0" presId="urn:microsoft.com/office/officeart/2008/layout/VerticalCurvedList"/>
    <dgm:cxn modelId="{57EEA21B-A6F1-4F42-BC50-50919220C75B}" type="presParOf" srcId="{F46AD51A-CA90-4FB2-ACA0-1C4B13268D8D}" destId="{31FB880E-5DEA-48BF-935A-B699DA2E20CE}" srcOrd="6" destOrd="0" presId="urn:microsoft.com/office/officeart/2008/layout/VerticalCurvedList"/>
    <dgm:cxn modelId="{6C894FFE-2072-4A75-896D-098F1ED7EB74}" type="presParOf" srcId="{31FB880E-5DEA-48BF-935A-B699DA2E20CE}" destId="{C635EEE4-D3F8-4CDE-BFF7-137EB74FE454}" srcOrd="0" destOrd="0" presId="urn:microsoft.com/office/officeart/2008/layout/VerticalCurvedList"/>
    <dgm:cxn modelId="{F6B6C93C-E83B-48F1-A92C-9FE9B90BD6FB}" type="presParOf" srcId="{F46AD51A-CA90-4FB2-ACA0-1C4B13268D8D}" destId="{454AEA0C-292E-4861-9C0C-54288D359682}" srcOrd="7" destOrd="0" presId="urn:microsoft.com/office/officeart/2008/layout/VerticalCurvedList"/>
    <dgm:cxn modelId="{AE859B2C-9E03-4B25-9DC2-1EDCF1835C07}" type="presParOf" srcId="{F46AD51A-CA90-4FB2-ACA0-1C4B13268D8D}" destId="{DE4C33D0-7096-421A-838E-8BA049379B3D}" srcOrd="8" destOrd="0" presId="urn:microsoft.com/office/officeart/2008/layout/VerticalCurvedList"/>
    <dgm:cxn modelId="{132DFB90-67C5-472C-8FDB-D1F4D714CA92}" type="presParOf" srcId="{DE4C33D0-7096-421A-838E-8BA049379B3D}" destId="{A3E1ACFB-9137-4987-9933-EB8E9125D08D}" srcOrd="0" destOrd="0" presId="urn:microsoft.com/office/officeart/2008/layout/VerticalCurvedList"/>
    <dgm:cxn modelId="{6B7CAE11-2C1F-42D0-B9D0-FA36255C2278}" type="presParOf" srcId="{F46AD51A-CA90-4FB2-ACA0-1C4B13268D8D}" destId="{24D90FDE-6535-4148-8890-75723BC2D0B3}" srcOrd="9" destOrd="0" presId="urn:microsoft.com/office/officeart/2008/layout/VerticalCurvedList"/>
    <dgm:cxn modelId="{199CF205-C102-4F28-86C4-AE75A55C39E1}" type="presParOf" srcId="{F46AD51A-CA90-4FB2-ACA0-1C4B13268D8D}" destId="{24F9E1D8-51DD-4ECD-972C-98650BF41F1A}" srcOrd="10" destOrd="0" presId="urn:microsoft.com/office/officeart/2008/layout/VerticalCurvedList"/>
    <dgm:cxn modelId="{F987F2EC-2812-41A2-B409-E1B8CB836D15}" type="presParOf" srcId="{24F9E1D8-51DD-4ECD-972C-98650BF41F1A}" destId="{AEF54AC3-09ED-43E0-9A6C-2B98E0F980E7}" srcOrd="0" destOrd="0" presId="urn:microsoft.com/office/officeart/2008/layout/VerticalCurvedList"/>
  </dgm:cxnLst>
  <dgm:bg>
    <a:noFill/>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B63A4-4F9D-4E42-A390-DC5278E99282}">
      <dsp:nvSpPr>
        <dsp:cNvPr id="0" name=""/>
        <dsp:cNvSpPr/>
      </dsp:nvSpPr>
      <dsp:spPr>
        <a:xfrm>
          <a:off x="5737844" y="-69309"/>
          <a:ext cx="3279112" cy="3184311"/>
        </a:xfrm>
        <a:prstGeom prst="ellipse">
          <a:avLst/>
        </a:prstGeom>
        <a:solidFill>
          <a:srgbClr val="F9F9F9"/>
        </a:solidFill>
        <a:ln w="12700" cap="flat" cmpd="sng" algn="ctr">
          <a:solidFill>
            <a:srgbClr val="0D4F8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l-GR" sz="2800" b="1" kern="0" dirty="0">
              <a:solidFill>
                <a:srgbClr val="0D4F8C"/>
              </a:solidFill>
              <a:latin typeface="Trebuchet MS" panose="020B0603020202020204" pitchFamily="34" charset="0"/>
              <a:ea typeface="+mn-ea"/>
              <a:cs typeface="+mn-cs"/>
            </a:rPr>
            <a:t>Α</a:t>
          </a:r>
          <a:endParaRPr lang="en-US" sz="2800" b="1" kern="0" dirty="0">
            <a:solidFill>
              <a:srgbClr val="0D4F8C"/>
            </a:solidFill>
            <a:latin typeface="Trebuchet MS" panose="020B0603020202020204" pitchFamily="34" charset="0"/>
            <a:ea typeface="+mn-ea"/>
            <a:cs typeface="+mn-cs"/>
          </a:endParaRPr>
        </a:p>
        <a:p>
          <a:pPr marL="0" lvl="0" indent="0" algn="ctr" defTabSz="1244600">
            <a:lnSpc>
              <a:spcPct val="90000"/>
            </a:lnSpc>
            <a:spcBef>
              <a:spcPct val="0"/>
            </a:spcBef>
            <a:spcAft>
              <a:spcPct val="35000"/>
            </a:spcAft>
            <a:buNone/>
          </a:pPr>
          <a:r>
            <a:rPr lang="el-GR" sz="2800" b="1" kern="12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rPr>
            <a:t> </a:t>
          </a:r>
          <a:r>
            <a:rPr lang="el-GR" sz="2400" kern="0" dirty="0">
              <a:solidFill>
                <a:srgbClr val="19BEDE"/>
              </a:solidFill>
              <a:latin typeface="Trebuchet MS" panose="020B0603020202020204" pitchFamily="34" charset="0"/>
              <a:ea typeface="+mn-ea"/>
              <a:cs typeface="+mn-cs"/>
            </a:rPr>
            <a:t>Ανάπτυξη – αναβάθμιση των βιώσιμων αστικών μέσων μεταφοράς</a:t>
          </a:r>
          <a:endParaRPr lang="en-US" sz="2800" kern="0" dirty="0">
            <a:solidFill>
              <a:srgbClr val="19BEDE"/>
            </a:solidFill>
            <a:latin typeface="Trebuchet MS" panose="020B0603020202020204" pitchFamily="34" charset="0"/>
            <a:ea typeface="+mn-ea"/>
            <a:cs typeface="+mn-cs"/>
          </a:endParaRPr>
        </a:p>
      </dsp:txBody>
      <dsp:txXfrm>
        <a:off x="6218059" y="397023"/>
        <a:ext cx="2318682" cy="2251647"/>
      </dsp:txXfrm>
    </dsp:sp>
    <dsp:sp modelId="{4347A930-BB13-4CAB-B530-BC17EF7511B6}">
      <dsp:nvSpPr>
        <dsp:cNvPr id="0" name=""/>
        <dsp:cNvSpPr/>
      </dsp:nvSpPr>
      <dsp:spPr>
        <a:xfrm rot="2160000">
          <a:off x="8823875" y="2269747"/>
          <a:ext cx="556242" cy="1012182"/>
        </a:xfrm>
        <a:prstGeom prst="rightArrow">
          <a:avLst>
            <a:gd name="adj1" fmla="val 60000"/>
            <a:gd name="adj2" fmla="val 50000"/>
          </a:avLst>
        </a:prstGeom>
        <a:solidFill>
          <a:srgbClr val="79CA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latin typeface="Trebuchet MS" panose="020B0603020202020204" pitchFamily="34" charset="0"/>
          </a:endParaRPr>
        </a:p>
      </dsp:txBody>
      <dsp:txXfrm>
        <a:off x="8839810" y="2423140"/>
        <a:ext cx="389369" cy="607310"/>
      </dsp:txXfrm>
    </dsp:sp>
    <dsp:sp modelId="{BEA0A675-00B1-46A2-986B-18296CC71C36}">
      <dsp:nvSpPr>
        <dsp:cNvPr id="0" name=""/>
        <dsp:cNvSpPr/>
      </dsp:nvSpPr>
      <dsp:spPr>
        <a:xfrm>
          <a:off x="9179051" y="2354357"/>
          <a:ext cx="3691332" cy="3636839"/>
        </a:xfrm>
        <a:prstGeom prst="ellipse">
          <a:avLst/>
        </a:prstGeom>
        <a:solidFill>
          <a:srgbClr val="F9F9F9"/>
        </a:solidFill>
        <a:ln w="12700" cap="flat" cmpd="sng" algn="ctr">
          <a:solidFill>
            <a:srgbClr val="0D4F8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l-GR" sz="2800" b="1" kern="0" dirty="0">
              <a:solidFill>
                <a:srgbClr val="0D4F8C"/>
              </a:solidFill>
              <a:latin typeface="Trebuchet MS" panose="020B0603020202020204" pitchFamily="34" charset="0"/>
              <a:ea typeface="+mn-ea"/>
              <a:cs typeface="+mn-cs"/>
            </a:rPr>
            <a:t>Β</a:t>
          </a:r>
          <a:endParaRPr lang="en-US" sz="2000" b="1" kern="0" dirty="0">
            <a:solidFill>
              <a:srgbClr val="0D4F8C"/>
            </a:solidFill>
            <a:latin typeface="Trebuchet MS" panose="020B0603020202020204" pitchFamily="34" charset="0"/>
            <a:ea typeface="+mn-ea"/>
            <a:cs typeface="+mn-cs"/>
          </a:endParaRPr>
        </a:p>
        <a:p>
          <a:pPr marL="0" lvl="0" indent="0" algn="ctr" defTabSz="1244600">
            <a:lnSpc>
              <a:spcPct val="100000"/>
            </a:lnSpc>
            <a:spcBef>
              <a:spcPct val="0"/>
            </a:spcBef>
            <a:spcAft>
              <a:spcPct val="35000"/>
            </a:spcAft>
            <a:buNone/>
          </a:pPr>
          <a:r>
            <a:rPr lang="el-GR" sz="2200" kern="0" dirty="0">
              <a:solidFill>
                <a:srgbClr val="19BEDE"/>
              </a:solidFill>
              <a:latin typeface="Trebuchet MS" panose="020B0603020202020204" pitchFamily="34" charset="0"/>
              <a:ea typeface="+mn-ea"/>
              <a:cs typeface="+mn-cs"/>
            </a:rPr>
            <a:t>Προώθηση της ολοκλήρωσης των υποδομών του κεντρικού ΔΕΔ-Μ και κατασκευή/αναβάθμιση του αναλυτικού ΔΕΔ-Μ</a:t>
          </a:r>
        </a:p>
      </dsp:txBody>
      <dsp:txXfrm>
        <a:off x="9719634" y="2886960"/>
        <a:ext cx="2610166" cy="2571633"/>
      </dsp:txXfrm>
    </dsp:sp>
    <dsp:sp modelId="{1FF6E356-5F48-4433-A1FA-0D714663A1E1}">
      <dsp:nvSpPr>
        <dsp:cNvPr id="0" name=""/>
        <dsp:cNvSpPr/>
      </dsp:nvSpPr>
      <dsp:spPr>
        <a:xfrm rot="6520088">
          <a:off x="9962382" y="5916204"/>
          <a:ext cx="604620" cy="1012182"/>
        </a:xfrm>
        <a:prstGeom prst="rightArrow">
          <a:avLst>
            <a:gd name="adj1" fmla="val 60000"/>
            <a:gd name="adj2" fmla="val 50000"/>
          </a:avLst>
        </a:prstGeom>
        <a:solidFill>
          <a:srgbClr val="79CA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latin typeface="Trebuchet MS" panose="020B0603020202020204" pitchFamily="34" charset="0"/>
          </a:endParaRPr>
        </a:p>
      </dsp:txBody>
      <dsp:txXfrm rot="10800000">
        <a:off x="10082105" y="6032718"/>
        <a:ext cx="423234" cy="607310"/>
      </dsp:txXfrm>
    </dsp:sp>
    <dsp:sp modelId="{1803BE35-5401-48F8-B088-4717600DECE0}">
      <dsp:nvSpPr>
        <dsp:cNvPr id="0" name=""/>
        <dsp:cNvSpPr/>
      </dsp:nvSpPr>
      <dsp:spPr>
        <a:xfrm>
          <a:off x="7818878" y="6917499"/>
          <a:ext cx="3525634" cy="3052653"/>
        </a:xfrm>
        <a:prstGeom prst="ellipse">
          <a:avLst/>
        </a:prstGeom>
        <a:solidFill>
          <a:srgbClr val="F9F9F9"/>
        </a:solidFill>
        <a:ln w="12700" cap="flat" cmpd="sng" algn="ctr">
          <a:solidFill>
            <a:srgbClr val="0D4F8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l-GR" sz="2800" b="1" kern="0" dirty="0">
              <a:solidFill>
                <a:srgbClr val="0D4F8C"/>
              </a:solidFill>
              <a:latin typeface="Trebuchet MS" panose="020B0603020202020204" pitchFamily="34" charset="0"/>
              <a:ea typeface="+mn-ea"/>
              <a:cs typeface="+mn-cs"/>
            </a:rPr>
            <a:t>Γ</a:t>
          </a:r>
          <a:endParaRPr lang="en-US" sz="2800" b="1" kern="0" dirty="0">
            <a:solidFill>
              <a:srgbClr val="0D4F8C"/>
            </a:solidFill>
            <a:latin typeface="Trebuchet MS" panose="020B0603020202020204" pitchFamily="34" charset="0"/>
            <a:ea typeface="+mn-ea"/>
            <a:cs typeface="+mn-cs"/>
          </a:endParaRPr>
        </a:p>
        <a:p>
          <a:pPr marL="0" lvl="0" indent="0" algn="ctr" defTabSz="1244600">
            <a:lnSpc>
              <a:spcPct val="90000"/>
            </a:lnSpc>
            <a:spcBef>
              <a:spcPct val="0"/>
            </a:spcBef>
            <a:spcAft>
              <a:spcPct val="35000"/>
            </a:spcAft>
            <a:buNone/>
          </a:pPr>
          <a:r>
            <a:rPr lang="el-GR" sz="2400" kern="0" dirty="0">
              <a:solidFill>
                <a:srgbClr val="19BEDE"/>
              </a:solidFill>
              <a:latin typeface="Trebuchet MS" panose="020B0603020202020204" pitchFamily="34" charset="0"/>
              <a:ea typeface="+mn-ea"/>
              <a:cs typeface="+mn-cs"/>
            </a:rPr>
            <a:t>Προώθηση των συνδυασμένων μεταφορών</a:t>
          </a:r>
        </a:p>
      </dsp:txBody>
      <dsp:txXfrm>
        <a:off x="8335195" y="7364550"/>
        <a:ext cx="2493000" cy="2158551"/>
      </dsp:txXfrm>
    </dsp:sp>
    <dsp:sp modelId="{AFA9D077-51AA-4C91-AA03-5AEE66DC4DFD}">
      <dsp:nvSpPr>
        <dsp:cNvPr id="0" name=""/>
        <dsp:cNvSpPr/>
      </dsp:nvSpPr>
      <dsp:spPr>
        <a:xfrm rot="10812813">
          <a:off x="7083975" y="7929392"/>
          <a:ext cx="519344" cy="1012182"/>
        </a:xfrm>
        <a:prstGeom prst="rightArrow">
          <a:avLst>
            <a:gd name="adj1" fmla="val 60000"/>
            <a:gd name="adj2" fmla="val 50000"/>
          </a:avLst>
        </a:prstGeom>
        <a:solidFill>
          <a:srgbClr val="79CA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latin typeface="Trebuchet MS" panose="020B0603020202020204" pitchFamily="34" charset="0"/>
          </a:endParaRPr>
        </a:p>
      </dsp:txBody>
      <dsp:txXfrm rot="10800000">
        <a:off x="7239777" y="8132118"/>
        <a:ext cx="363541" cy="607310"/>
      </dsp:txXfrm>
    </dsp:sp>
    <dsp:sp modelId="{A0C8D460-B9D4-4F7D-BB2A-E132B922FF09}">
      <dsp:nvSpPr>
        <dsp:cNvPr id="0" name=""/>
        <dsp:cNvSpPr/>
      </dsp:nvSpPr>
      <dsp:spPr>
        <a:xfrm>
          <a:off x="3407435" y="6879722"/>
          <a:ext cx="3431584" cy="3094969"/>
        </a:xfrm>
        <a:prstGeom prst="ellipse">
          <a:avLst/>
        </a:prstGeom>
        <a:solidFill>
          <a:srgbClr val="F9F9F9"/>
        </a:solidFill>
        <a:ln w="12700" cap="flat" cmpd="sng" algn="ctr">
          <a:solidFill>
            <a:srgbClr val="0D4F8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422400">
            <a:lnSpc>
              <a:spcPct val="90000"/>
            </a:lnSpc>
            <a:spcBef>
              <a:spcPct val="0"/>
            </a:spcBef>
            <a:spcAft>
              <a:spcPct val="35000"/>
            </a:spcAft>
            <a:buNone/>
          </a:pPr>
          <a:r>
            <a:rPr lang="el-GR" sz="2800" b="1" kern="0" dirty="0">
              <a:solidFill>
                <a:srgbClr val="0D4F8C"/>
              </a:solidFill>
              <a:latin typeface="Trebuchet MS" panose="020B0603020202020204" pitchFamily="34" charset="0"/>
              <a:ea typeface="+mn-ea"/>
              <a:cs typeface="+mn-cs"/>
            </a:rPr>
            <a:t>Δ</a:t>
          </a:r>
          <a:endParaRPr lang="en-US" sz="2800" b="1" kern="0" dirty="0">
            <a:solidFill>
              <a:srgbClr val="0D4F8C"/>
            </a:solidFill>
            <a:latin typeface="Trebuchet MS" panose="020B0603020202020204" pitchFamily="34" charset="0"/>
            <a:ea typeface="+mn-ea"/>
            <a:cs typeface="+mn-cs"/>
          </a:endParaRPr>
        </a:p>
        <a:p>
          <a:pPr marL="0" lvl="0" indent="0" algn="ctr" defTabSz="1422400">
            <a:lnSpc>
              <a:spcPct val="90000"/>
            </a:lnSpc>
            <a:spcBef>
              <a:spcPct val="0"/>
            </a:spcBef>
            <a:spcAft>
              <a:spcPct val="35000"/>
            </a:spcAft>
            <a:buNone/>
          </a:pPr>
          <a:r>
            <a:rPr lang="el-GR" sz="2400" kern="0" dirty="0">
              <a:solidFill>
                <a:srgbClr val="19BEDE"/>
              </a:solidFill>
              <a:latin typeface="Trebuchet MS" panose="020B0603020202020204" pitchFamily="34" charset="0"/>
              <a:ea typeface="+mn-ea"/>
              <a:cs typeface="+mn-cs"/>
            </a:rPr>
            <a:t>Διασφάλιση της </a:t>
          </a:r>
          <a:r>
            <a:rPr lang="el-GR" sz="2400" kern="0" dirty="0" err="1">
              <a:solidFill>
                <a:srgbClr val="19BEDE"/>
              </a:solidFill>
              <a:latin typeface="Trebuchet MS" panose="020B0603020202020204" pitchFamily="34" charset="0"/>
              <a:ea typeface="+mn-ea"/>
              <a:cs typeface="+mn-cs"/>
            </a:rPr>
            <a:t>προσβασιμότη</a:t>
          </a:r>
          <a:r>
            <a:rPr lang="en-US" sz="2400" kern="0" dirty="0">
              <a:solidFill>
                <a:srgbClr val="19BEDE"/>
              </a:solidFill>
              <a:latin typeface="Trebuchet MS" panose="020B0603020202020204" pitchFamily="34" charset="0"/>
              <a:ea typeface="+mn-ea"/>
              <a:cs typeface="+mn-cs"/>
            </a:rPr>
            <a:t>-</a:t>
          </a:r>
          <a:r>
            <a:rPr lang="el-GR" sz="2400" kern="0" dirty="0" err="1">
              <a:solidFill>
                <a:srgbClr val="19BEDE"/>
              </a:solidFill>
              <a:latin typeface="Trebuchet MS" panose="020B0603020202020204" pitchFamily="34" charset="0"/>
              <a:ea typeface="+mn-ea"/>
              <a:cs typeface="+mn-cs"/>
            </a:rPr>
            <a:t>τάς</a:t>
          </a:r>
          <a:r>
            <a:rPr lang="el-GR" sz="2400" kern="0" dirty="0">
              <a:solidFill>
                <a:srgbClr val="19BEDE"/>
              </a:solidFill>
              <a:latin typeface="Trebuchet MS" panose="020B0603020202020204" pitchFamily="34" charset="0"/>
              <a:ea typeface="+mn-ea"/>
              <a:cs typeface="+mn-cs"/>
            </a:rPr>
            <a:t> και ενίσχυση της συνδεσιμότητας των νησιών</a:t>
          </a:r>
        </a:p>
      </dsp:txBody>
      <dsp:txXfrm>
        <a:off x="3909979" y="7332970"/>
        <a:ext cx="2426496" cy="2188473"/>
      </dsp:txXfrm>
    </dsp:sp>
    <dsp:sp modelId="{68165710-CF00-4BDC-99A0-C77A2EBDC726}">
      <dsp:nvSpPr>
        <dsp:cNvPr id="0" name=""/>
        <dsp:cNvSpPr/>
      </dsp:nvSpPr>
      <dsp:spPr>
        <a:xfrm rot="15112115">
          <a:off x="4121375" y="5865338"/>
          <a:ext cx="657345" cy="1012182"/>
        </a:xfrm>
        <a:prstGeom prst="rightArrow">
          <a:avLst>
            <a:gd name="adj1" fmla="val 60000"/>
            <a:gd name="adj2" fmla="val 50000"/>
          </a:avLst>
        </a:prstGeom>
        <a:solidFill>
          <a:srgbClr val="79CA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latin typeface="Trebuchet MS" panose="020B0603020202020204" pitchFamily="34" charset="0"/>
          </a:endParaRPr>
        </a:p>
      </dsp:txBody>
      <dsp:txXfrm rot="10800000">
        <a:off x="4250661" y="6161479"/>
        <a:ext cx="460142" cy="607310"/>
      </dsp:txXfrm>
    </dsp:sp>
    <dsp:sp modelId="{F8AB41D7-58D3-4899-9E5E-CB9DE7E4DA9B}">
      <dsp:nvSpPr>
        <dsp:cNvPr id="0" name=""/>
        <dsp:cNvSpPr/>
      </dsp:nvSpPr>
      <dsp:spPr>
        <a:xfrm>
          <a:off x="2037563" y="2499857"/>
          <a:ext cx="3385038" cy="3345841"/>
        </a:xfrm>
        <a:prstGeom prst="ellipse">
          <a:avLst/>
        </a:prstGeom>
        <a:solidFill>
          <a:srgbClr val="F9F9F9"/>
        </a:solidFill>
        <a:ln w="12700" cap="flat" cmpd="sng" algn="ctr">
          <a:solidFill>
            <a:srgbClr val="0D4F8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l-GR" sz="2800" b="1" kern="0" dirty="0">
              <a:solidFill>
                <a:srgbClr val="0D4F8C"/>
              </a:solidFill>
              <a:latin typeface="Trebuchet MS" panose="020B0603020202020204" pitchFamily="34" charset="0"/>
              <a:ea typeface="+mn-ea"/>
              <a:cs typeface="+mn-cs"/>
            </a:rPr>
            <a:t>Ε</a:t>
          </a:r>
          <a:endParaRPr lang="en-US" sz="2800" b="1" kern="0" dirty="0">
            <a:solidFill>
              <a:srgbClr val="0D4F8C"/>
            </a:solidFill>
            <a:latin typeface="Trebuchet MS" panose="020B0603020202020204" pitchFamily="34" charset="0"/>
            <a:ea typeface="+mn-ea"/>
            <a:cs typeface="+mn-cs"/>
          </a:endParaRPr>
        </a:p>
        <a:p>
          <a:pPr marL="0" lvl="0" indent="0" algn="ctr" defTabSz="1244600">
            <a:lnSpc>
              <a:spcPct val="90000"/>
            </a:lnSpc>
            <a:spcBef>
              <a:spcPct val="0"/>
            </a:spcBef>
            <a:spcAft>
              <a:spcPct val="35000"/>
            </a:spcAft>
            <a:buNone/>
          </a:pPr>
          <a:r>
            <a:rPr lang="el-GR" sz="2800" kern="0" dirty="0">
              <a:solidFill>
                <a:srgbClr val="19BEDE"/>
              </a:solidFill>
              <a:latin typeface="Trebuchet MS" panose="020B0603020202020204" pitchFamily="34" charset="0"/>
              <a:ea typeface="+mn-ea"/>
              <a:cs typeface="+mn-cs"/>
            </a:rPr>
            <a:t>Βελτίωση της ασφάλειας μεταφορών</a:t>
          </a:r>
          <a:endParaRPr lang="en-US" sz="2800" kern="0" dirty="0">
            <a:solidFill>
              <a:srgbClr val="19BEDE"/>
            </a:solidFill>
            <a:latin typeface="Trebuchet MS" panose="020B0603020202020204" pitchFamily="34" charset="0"/>
            <a:ea typeface="+mn-ea"/>
            <a:cs typeface="+mn-cs"/>
          </a:endParaRPr>
        </a:p>
      </dsp:txBody>
      <dsp:txXfrm>
        <a:off x="2533290" y="2989844"/>
        <a:ext cx="2393584" cy="2365867"/>
      </dsp:txXfrm>
    </dsp:sp>
    <dsp:sp modelId="{1C0E49C4-03B6-4CE6-B4CE-A513E5F6F224}">
      <dsp:nvSpPr>
        <dsp:cNvPr id="0" name=""/>
        <dsp:cNvSpPr/>
      </dsp:nvSpPr>
      <dsp:spPr>
        <a:xfrm rot="19440000">
          <a:off x="5246661" y="2333795"/>
          <a:ext cx="635977" cy="1012182"/>
        </a:xfrm>
        <a:prstGeom prst="rightArrow">
          <a:avLst>
            <a:gd name="adj1" fmla="val 60000"/>
            <a:gd name="adj2" fmla="val 50000"/>
          </a:avLst>
        </a:prstGeom>
        <a:solidFill>
          <a:srgbClr val="79CA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latin typeface="Trebuchet MS" panose="020B0603020202020204" pitchFamily="34" charset="0"/>
          </a:endParaRPr>
        </a:p>
      </dsp:txBody>
      <dsp:txXfrm>
        <a:off x="5264880" y="2592304"/>
        <a:ext cx="445184" cy="607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12010-1E50-4493-A63D-41899CD28650}">
      <dsp:nvSpPr>
        <dsp:cNvPr id="0" name=""/>
        <dsp:cNvSpPr/>
      </dsp:nvSpPr>
      <dsp:spPr>
        <a:xfrm>
          <a:off x="-10609165" y="-1666132"/>
          <a:ext cx="12613160" cy="12613160"/>
        </a:xfrm>
        <a:prstGeom prst="blockArc">
          <a:avLst>
            <a:gd name="adj1" fmla="val 18900000"/>
            <a:gd name="adj2" fmla="val 2700000"/>
            <a:gd name="adj3" fmla="val 171"/>
          </a:avLst>
        </a:prstGeom>
        <a:noFill/>
        <a:ln w="57150" cap="flat" cmpd="sng" algn="ctr">
          <a:noFill/>
          <a:prstDash val="solid"/>
          <a:miter lim="800000"/>
        </a:ln>
        <a:effectLst/>
      </dsp:spPr>
      <dsp:style>
        <a:lnRef idx="2">
          <a:scrgbClr r="0" g="0" b="0"/>
        </a:lnRef>
        <a:fillRef idx="0">
          <a:scrgbClr r="0" g="0" b="0"/>
        </a:fillRef>
        <a:effectRef idx="0">
          <a:scrgbClr r="0" g="0" b="0"/>
        </a:effectRef>
        <a:fontRef idx="minor"/>
      </dsp:style>
    </dsp:sp>
    <dsp:sp modelId="{002E1481-C304-4524-8AB9-078EE4767443}">
      <dsp:nvSpPr>
        <dsp:cNvPr id="0" name=""/>
        <dsp:cNvSpPr/>
      </dsp:nvSpPr>
      <dsp:spPr>
        <a:xfrm>
          <a:off x="871268" y="435373"/>
          <a:ext cx="19730525" cy="1473442"/>
        </a:xfrm>
        <a:prstGeom prst="roundRect">
          <a:avLst/>
        </a:prstGeom>
        <a:solidFill>
          <a:srgbClr val="0D4F8C"/>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30648" tIns="60960" rIns="252000" bIns="60960" numCol="1" spcCol="1270" anchor="ctr" anchorCtr="0">
          <a:noAutofit/>
        </a:bodyPr>
        <a:lstStyle/>
        <a:p>
          <a:pPr marL="0" lvl="0" indent="0" algn="l" defTabSz="1066800">
            <a:lnSpc>
              <a:spcPct val="90000"/>
            </a:lnSpc>
            <a:spcBef>
              <a:spcPct val="0"/>
            </a:spcBef>
            <a:spcAft>
              <a:spcPct val="35000"/>
            </a:spcAft>
            <a:buNone/>
          </a:pPr>
          <a:r>
            <a:rPr lang="el-GR" sz="2400" kern="1200" dirty="0">
              <a:solidFill>
                <a:schemeClr val="bg1"/>
              </a:solidFill>
              <a:latin typeface="Trebuchet MS" panose="020B0603020202020204" pitchFamily="34" charset="0"/>
            </a:rPr>
            <a:t>Η επιδιωκόμενη ενίσχυση της ελκυστικότητας των </a:t>
          </a:r>
          <a:r>
            <a:rPr lang="el-GR" sz="2400" b="1" kern="1200" dirty="0" err="1">
              <a:solidFill>
                <a:schemeClr val="bg1"/>
              </a:solidFill>
              <a:latin typeface="Trebuchet MS" panose="020B0603020202020204" pitchFamily="34" charset="0"/>
            </a:rPr>
            <a:t>φιλοπεριβαλλοντικών</a:t>
          </a:r>
          <a:r>
            <a:rPr lang="el-GR" sz="2400" b="1" kern="1200" dirty="0">
              <a:solidFill>
                <a:schemeClr val="bg1"/>
              </a:solidFill>
              <a:latin typeface="Trebuchet MS" panose="020B0603020202020204" pitchFamily="34" charset="0"/>
            </a:rPr>
            <a:t> αστικών δημόσιων μέσων μεταφοράς και η προώθηση της βιώσιμης αστικής κινητικότητας </a:t>
          </a:r>
          <a:r>
            <a:rPr lang="el-GR" sz="2400" kern="1200" dirty="0">
              <a:solidFill>
                <a:schemeClr val="bg1"/>
              </a:solidFill>
              <a:latin typeface="Trebuchet MS" panose="020B0603020202020204" pitchFamily="34" charset="0"/>
            </a:rPr>
            <a:t>θα συμβάλλει στην μείωση των εκπομπών αέριων του θερμοκηπίου από τη μεταφορική δραστηριότητα και στην παράλληλη αύξηση της χρήσης των δημόσιων αστικών συγκοινωνιών</a:t>
          </a:r>
        </a:p>
      </dsp:txBody>
      <dsp:txXfrm>
        <a:off x="943196" y="507301"/>
        <a:ext cx="19586669" cy="1329586"/>
      </dsp:txXfrm>
    </dsp:sp>
    <dsp:sp modelId="{3B24EDC8-D53A-48E0-98E5-F371651AB59E}">
      <dsp:nvSpPr>
        <dsp:cNvPr id="0" name=""/>
        <dsp:cNvSpPr/>
      </dsp:nvSpPr>
      <dsp:spPr>
        <a:xfrm>
          <a:off x="133934" y="439301"/>
          <a:ext cx="1465586" cy="1465586"/>
        </a:xfrm>
        <a:prstGeom prst="ellipse">
          <a:avLst/>
        </a:prstGeom>
        <a:solidFill>
          <a:schemeClr val="lt1">
            <a:hueOff val="0"/>
            <a:satOff val="0"/>
            <a:lumOff val="0"/>
            <a:alphaOff val="0"/>
          </a:schemeClr>
        </a:solidFill>
        <a:ln w="38100" cap="flat" cmpd="sng" algn="ctr">
          <a:solidFill>
            <a:srgbClr val="2AB6CE"/>
          </a:solidFill>
          <a:prstDash val="solid"/>
          <a:miter lim="800000"/>
        </a:ln>
        <a:effectLst/>
      </dsp:spPr>
      <dsp:style>
        <a:lnRef idx="1">
          <a:scrgbClr r="0" g="0" b="0"/>
        </a:lnRef>
        <a:fillRef idx="1">
          <a:scrgbClr r="0" g="0" b="0"/>
        </a:fillRef>
        <a:effectRef idx="2">
          <a:scrgbClr r="0" g="0" b="0"/>
        </a:effectRef>
        <a:fontRef idx="minor"/>
      </dsp:style>
    </dsp:sp>
    <dsp:sp modelId="{8DBEA35E-4D78-4907-AA0F-CAC5BB0F1024}">
      <dsp:nvSpPr>
        <dsp:cNvPr id="0" name=""/>
        <dsp:cNvSpPr/>
      </dsp:nvSpPr>
      <dsp:spPr>
        <a:xfrm>
          <a:off x="1689403" y="2191445"/>
          <a:ext cx="18934412" cy="1477581"/>
        </a:xfrm>
        <a:prstGeom prst="roundRect">
          <a:avLst/>
        </a:prstGeom>
        <a:solidFill>
          <a:srgbClr val="0D4F8C"/>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792000" tIns="30480" rIns="108000" bIns="3048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bg1"/>
              </a:solidFill>
              <a:latin typeface="Trebuchet MS" panose="020B0603020202020204" pitchFamily="34" charset="0"/>
            </a:rPr>
            <a:t>Στις σιδηροδρομικές μεταφορές </a:t>
          </a:r>
          <a:r>
            <a:rPr lang="el-GR" sz="2400" kern="1200" dirty="0">
              <a:solidFill>
                <a:schemeClr val="bg1"/>
              </a:solidFill>
              <a:latin typeface="Trebuchet MS" panose="020B0603020202020204" pitchFamily="34" charset="0"/>
            </a:rPr>
            <a:t>επιδιώκεται (σε συνέργεια με το CEF II) (α) μείωση του χρόνου μετακίνησης επιβατών και </a:t>
          </a:r>
          <a:r>
            <a:rPr lang="el-GR" sz="2400" kern="1200" dirty="0">
              <a:solidFill>
                <a:schemeClr val="bg1"/>
              </a:solidFill>
              <a:latin typeface="Trebuchet MS" panose="020B0603020202020204" pitchFamily="34" charset="0"/>
              <a:ea typeface="+mn-ea"/>
              <a:cs typeface="+mn-cs"/>
            </a:rPr>
            <a:t>εμπορευμάτων</a:t>
          </a:r>
          <a:r>
            <a:rPr lang="el-GR" sz="2400" kern="1200" dirty="0">
              <a:solidFill>
                <a:schemeClr val="bg1"/>
              </a:solidFill>
              <a:latin typeface="Trebuchet MS" panose="020B0603020202020204" pitchFamily="34" charset="0"/>
            </a:rPr>
            <a:t>, (β) αύξηση του αριθμού των επιβατών, (γ) αύξηση των </a:t>
          </a:r>
          <a:r>
            <a:rPr lang="el-GR" sz="2400" kern="1200" dirty="0">
              <a:solidFill>
                <a:schemeClr val="bg1"/>
              </a:solidFill>
              <a:latin typeface="Trebuchet MS" panose="020B0603020202020204" pitchFamily="34" charset="0"/>
              <a:ea typeface="+mn-ea"/>
              <a:cs typeface="+mn-cs"/>
            </a:rPr>
            <a:t>εμπορευματικών</a:t>
          </a:r>
          <a:r>
            <a:rPr lang="el-GR" sz="2400" kern="1200" dirty="0">
              <a:solidFill>
                <a:schemeClr val="bg1"/>
              </a:solidFill>
              <a:latin typeface="Trebuchet MS" panose="020B0603020202020204" pitchFamily="34" charset="0"/>
            </a:rPr>
            <a:t> μεταφορών. Συνολικά, αναμένεται αύξηση του μεριδίου των σιδηροδρομικών μεταφορών με αντίστοιχη μείωση των εκπομπών διοξειδίου του άνθρακα</a:t>
          </a:r>
        </a:p>
      </dsp:txBody>
      <dsp:txXfrm>
        <a:off x="1761533" y="2263575"/>
        <a:ext cx="18790152" cy="1333321"/>
      </dsp:txXfrm>
    </dsp:sp>
    <dsp:sp modelId="{CF39AEA2-3884-4749-A1E3-5F9F6BD13F28}">
      <dsp:nvSpPr>
        <dsp:cNvPr id="0" name=""/>
        <dsp:cNvSpPr/>
      </dsp:nvSpPr>
      <dsp:spPr>
        <a:xfrm>
          <a:off x="974091" y="2197442"/>
          <a:ext cx="1465586" cy="1465586"/>
        </a:xfrm>
        <a:prstGeom prst="ellipse">
          <a:avLst/>
        </a:prstGeom>
        <a:solidFill>
          <a:schemeClr val="lt1">
            <a:hueOff val="0"/>
            <a:satOff val="0"/>
            <a:lumOff val="0"/>
            <a:alphaOff val="0"/>
          </a:schemeClr>
        </a:solidFill>
        <a:ln w="38100" cap="flat" cmpd="sng" algn="ctr">
          <a:solidFill>
            <a:srgbClr val="2AB6CE"/>
          </a:solidFill>
          <a:prstDash val="solid"/>
          <a:miter lim="800000"/>
        </a:ln>
        <a:effectLst/>
      </dsp:spPr>
      <dsp:style>
        <a:lnRef idx="1">
          <a:scrgbClr r="0" g="0" b="0"/>
        </a:lnRef>
        <a:fillRef idx="1">
          <a:scrgbClr r="0" g="0" b="0"/>
        </a:fillRef>
        <a:effectRef idx="2">
          <a:scrgbClr r="0" g="0" b="0"/>
        </a:effectRef>
        <a:fontRef idx="minor"/>
      </dsp:style>
    </dsp:sp>
    <dsp:sp modelId="{DB0B6056-B288-44E0-9EC1-26DB69CB36E6}">
      <dsp:nvSpPr>
        <dsp:cNvPr id="0" name=""/>
        <dsp:cNvSpPr/>
      </dsp:nvSpPr>
      <dsp:spPr>
        <a:xfrm>
          <a:off x="1952349" y="3954951"/>
          <a:ext cx="18666381" cy="1466853"/>
        </a:xfrm>
        <a:prstGeom prst="roundRect">
          <a:avLst/>
        </a:prstGeom>
        <a:solidFill>
          <a:srgbClr val="0D4F8C"/>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30648" tIns="60960" rIns="144000" bIns="6096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bg1"/>
              </a:solidFill>
              <a:latin typeface="Trebuchet MS" panose="020B0603020202020204" pitchFamily="34" charset="0"/>
            </a:rPr>
            <a:t>Οι παρεμβάσεις επί του οδικού δικτύου </a:t>
          </a:r>
          <a:r>
            <a:rPr lang="el-GR" sz="2400" kern="1200" dirty="0">
              <a:solidFill>
                <a:schemeClr val="bg1"/>
              </a:solidFill>
              <a:latin typeface="Trebuchet MS" panose="020B0603020202020204" pitchFamily="34" charset="0"/>
            </a:rPr>
            <a:t>αναμένεται να (α) μειώσουν το χρόνο μετακίνησης επιβατών και εμπορευμάτων (β) αυξήσουν την κινητικότητα ανθρώπων και αγαθών, (γ) βελτιώσουν τη διασυνοριακή κινητικότητα, (δ) βελτιώσουν την προσβασιμότητα, (ε) συμβάλλουν στην αποσυμφόρηση των αστικών περιοχών</a:t>
          </a:r>
        </a:p>
      </dsp:txBody>
      <dsp:txXfrm>
        <a:off x="2023955" y="4026557"/>
        <a:ext cx="18523169" cy="1323641"/>
      </dsp:txXfrm>
    </dsp:sp>
    <dsp:sp modelId="{C635EEE4-D3F8-4CDE-BFF7-137EB74FE454}">
      <dsp:nvSpPr>
        <dsp:cNvPr id="0" name=""/>
        <dsp:cNvSpPr/>
      </dsp:nvSpPr>
      <dsp:spPr>
        <a:xfrm>
          <a:off x="1231952" y="3955584"/>
          <a:ext cx="1465586" cy="1465586"/>
        </a:xfrm>
        <a:prstGeom prst="ellipse">
          <a:avLst/>
        </a:prstGeom>
        <a:solidFill>
          <a:schemeClr val="lt1">
            <a:hueOff val="0"/>
            <a:satOff val="0"/>
            <a:lumOff val="0"/>
            <a:alphaOff val="0"/>
          </a:schemeClr>
        </a:solidFill>
        <a:ln w="38100" cap="flat" cmpd="sng" algn="ctr">
          <a:solidFill>
            <a:srgbClr val="2AB6CE"/>
          </a:solidFill>
          <a:prstDash val="solid"/>
          <a:miter lim="800000"/>
        </a:ln>
        <a:effectLst/>
      </dsp:spPr>
      <dsp:style>
        <a:lnRef idx="1">
          <a:scrgbClr r="0" g="0" b="0"/>
        </a:lnRef>
        <a:fillRef idx="1">
          <a:scrgbClr r="0" g="0" b="0"/>
        </a:fillRef>
        <a:effectRef idx="2">
          <a:scrgbClr r="0" g="0" b="0"/>
        </a:effectRef>
        <a:fontRef idx="minor"/>
      </dsp:style>
    </dsp:sp>
    <dsp:sp modelId="{454AEA0C-292E-4861-9C0C-54288D359682}">
      <dsp:nvSpPr>
        <dsp:cNvPr id="0" name=""/>
        <dsp:cNvSpPr/>
      </dsp:nvSpPr>
      <dsp:spPr>
        <a:xfrm>
          <a:off x="1700932" y="5721874"/>
          <a:ext cx="18911355" cy="1449289"/>
        </a:xfrm>
        <a:prstGeom prst="roundRect">
          <a:avLst/>
        </a:prstGeom>
        <a:solidFill>
          <a:srgbClr val="0D4F8C"/>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30648" tIns="60960" rIns="60960" bIns="6096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bg1"/>
              </a:solidFill>
              <a:latin typeface="Trebuchet MS" panose="020B0603020202020204" pitchFamily="34" charset="0"/>
            </a:rPr>
            <a:t>Στις θαλάσσιες μεταφορές</a:t>
          </a:r>
          <a:r>
            <a:rPr lang="el-GR" sz="2400" kern="1200" dirty="0">
              <a:solidFill>
                <a:schemeClr val="bg1"/>
              </a:solidFill>
              <a:latin typeface="Trebuchet MS" panose="020B0603020202020204" pitchFamily="34" charset="0"/>
            </a:rPr>
            <a:t>, επιδιώκεται η βελτίωση της </a:t>
          </a:r>
          <a:r>
            <a:rPr lang="el-GR" sz="2400" kern="1200" dirty="0" err="1">
              <a:solidFill>
                <a:schemeClr val="bg1"/>
              </a:solidFill>
              <a:latin typeface="Trebuchet MS" panose="020B0603020202020204" pitchFamily="34" charset="0"/>
            </a:rPr>
            <a:t>ενδονησιωτικής</a:t>
          </a:r>
          <a:r>
            <a:rPr lang="el-GR" sz="2400" kern="1200" dirty="0">
              <a:solidFill>
                <a:schemeClr val="bg1"/>
              </a:solidFill>
              <a:latin typeface="Trebuchet MS" panose="020B0603020202020204" pitchFamily="34" charset="0"/>
            </a:rPr>
            <a:t> διασύνδεσης και της διασύνδεσης των νησιωτικών περιφερειών με την ηπειρωτική χώρα, προκειμένου να διατηρηθεί η εδαφική συνοχή σε αυτές και να δημιουργηθούν προϋποθέσεις ανάπτυξης.</a:t>
          </a:r>
        </a:p>
      </dsp:txBody>
      <dsp:txXfrm>
        <a:off x="1771680" y="5792622"/>
        <a:ext cx="18769859" cy="1307793"/>
      </dsp:txXfrm>
    </dsp:sp>
    <dsp:sp modelId="{A3E1ACFB-9137-4987-9933-EB8E9125D08D}">
      <dsp:nvSpPr>
        <dsp:cNvPr id="0" name=""/>
        <dsp:cNvSpPr/>
      </dsp:nvSpPr>
      <dsp:spPr>
        <a:xfrm>
          <a:off x="974091" y="5713726"/>
          <a:ext cx="1465586" cy="1465586"/>
        </a:xfrm>
        <a:prstGeom prst="ellipse">
          <a:avLst/>
        </a:prstGeom>
        <a:solidFill>
          <a:schemeClr val="lt1">
            <a:hueOff val="0"/>
            <a:satOff val="0"/>
            <a:lumOff val="0"/>
            <a:alphaOff val="0"/>
          </a:schemeClr>
        </a:solidFill>
        <a:ln w="38100" cap="flat" cmpd="sng" algn="ctr">
          <a:solidFill>
            <a:srgbClr val="2AB6CE"/>
          </a:solidFill>
          <a:prstDash val="solid"/>
          <a:miter lim="800000"/>
        </a:ln>
        <a:effectLst/>
      </dsp:spPr>
      <dsp:style>
        <a:lnRef idx="1">
          <a:scrgbClr r="0" g="0" b="0"/>
        </a:lnRef>
        <a:fillRef idx="1">
          <a:scrgbClr r="0" g="0" b="0"/>
        </a:fillRef>
        <a:effectRef idx="2">
          <a:scrgbClr r="0" g="0" b="0"/>
        </a:effectRef>
        <a:fontRef idx="minor"/>
      </dsp:style>
    </dsp:sp>
    <dsp:sp modelId="{24D90FDE-6535-4148-8890-75723BC2D0B3}">
      <dsp:nvSpPr>
        <dsp:cNvPr id="0" name=""/>
        <dsp:cNvSpPr/>
      </dsp:nvSpPr>
      <dsp:spPr>
        <a:xfrm>
          <a:off x="849455" y="7477941"/>
          <a:ext cx="19774150" cy="1453440"/>
        </a:xfrm>
        <a:prstGeom prst="roundRect">
          <a:avLst/>
        </a:prstGeom>
        <a:solidFill>
          <a:srgbClr val="0D4F8C"/>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30648" tIns="60960" rIns="60960" bIns="60960" numCol="1" spcCol="1270" anchor="ctr" anchorCtr="0">
          <a:noAutofit/>
        </a:bodyPr>
        <a:lstStyle/>
        <a:p>
          <a:pPr marL="0" lvl="0" indent="0" algn="l" defTabSz="1066800">
            <a:lnSpc>
              <a:spcPct val="90000"/>
            </a:lnSpc>
            <a:spcBef>
              <a:spcPct val="0"/>
            </a:spcBef>
            <a:spcAft>
              <a:spcPct val="35000"/>
            </a:spcAft>
            <a:buNone/>
          </a:pPr>
          <a:r>
            <a:rPr lang="el-GR" sz="2400" kern="1200" dirty="0">
              <a:solidFill>
                <a:schemeClr val="bg1"/>
              </a:solidFill>
              <a:latin typeface="Trebuchet MS" panose="020B0603020202020204" pitchFamily="34" charset="0"/>
            </a:rPr>
            <a:t>Γενικά επιδιώκεται η αύξηση των επιπέδων ασφαλείας και συμμόρφωση με διεθνή και εθνικά πρότυπα σε όλο το σύστημα των μεταφορικών υπηρεσιών</a:t>
          </a:r>
        </a:p>
      </dsp:txBody>
      <dsp:txXfrm>
        <a:off x="920406" y="7548892"/>
        <a:ext cx="19632248" cy="1311538"/>
      </dsp:txXfrm>
    </dsp:sp>
    <dsp:sp modelId="{AEF54AC3-09ED-43E0-9A6C-2B98E0F980E7}">
      <dsp:nvSpPr>
        <dsp:cNvPr id="0" name=""/>
        <dsp:cNvSpPr/>
      </dsp:nvSpPr>
      <dsp:spPr>
        <a:xfrm>
          <a:off x="133934" y="7471868"/>
          <a:ext cx="1465586" cy="1465586"/>
        </a:xfrm>
        <a:prstGeom prst="ellipse">
          <a:avLst/>
        </a:prstGeom>
        <a:solidFill>
          <a:schemeClr val="lt1">
            <a:hueOff val="0"/>
            <a:satOff val="0"/>
            <a:lumOff val="0"/>
            <a:alphaOff val="0"/>
          </a:schemeClr>
        </a:solidFill>
        <a:ln w="38100" cap="flat" cmpd="sng" algn="ctr">
          <a:solidFill>
            <a:srgbClr val="2AB6CE"/>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60" cy="495427"/>
          </a:xfrm>
          <a:prstGeom prst="rect">
            <a:avLst/>
          </a:prstGeom>
        </p:spPr>
        <p:txBody>
          <a:bodyPr vert="horz" lIns="90992" tIns="45496" rIns="90992" bIns="45496" rtlCol="0"/>
          <a:lstStyle>
            <a:lvl1pPr algn="l">
              <a:defRPr sz="1200"/>
            </a:lvl1pPr>
          </a:lstStyle>
          <a:p>
            <a:endParaRPr lang="el-GR"/>
          </a:p>
        </p:txBody>
      </p:sp>
      <p:sp>
        <p:nvSpPr>
          <p:cNvPr id="3" name="Θέση ημερομηνίας 2"/>
          <p:cNvSpPr>
            <a:spLocks noGrp="1"/>
          </p:cNvSpPr>
          <p:nvPr>
            <p:ph type="dt" idx="1"/>
          </p:nvPr>
        </p:nvSpPr>
        <p:spPr>
          <a:xfrm>
            <a:off x="3850443" y="0"/>
            <a:ext cx="2945660" cy="495427"/>
          </a:xfrm>
          <a:prstGeom prst="rect">
            <a:avLst/>
          </a:prstGeom>
        </p:spPr>
        <p:txBody>
          <a:bodyPr vert="horz" lIns="90992" tIns="45496" rIns="90992" bIns="45496" rtlCol="0"/>
          <a:lstStyle>
            <a:lvl1pPr algn="r">
              <a:defRPr sz="1200"/>
            </a:lvl1pPr>
          </a:lstStyle>
          <a:p>
            <a:fld id="{CB85BDC8-5624-B640-A51D-7D100401FBD8}" type="datetimeFigureOut">
              <a:rPr lang="el-GR" smtClean="0"/>
              <a:t>23/11/2022</a:t>
            </a:fld>
            <a:endParaRPr lang="el-GR"/>
          </a:p>
        </p:txBody>
      </p:sp>
      <p:sp>
        <p:nvSpPr>
          <p:cNvPr id="4" name="Θέση εικόνας διαφάνειας 3"/>
          <p:cNvSpPr>
            <a:spLocks noGrp="1" noRot="1" noChangeAspect="1"/>
          </p:cNvSpPr>
          <p:nvPr>
            <p:ph type="sldImg" idx="2"/>
          </p:nvPr>
        </p:nvSpPr>
        <p:spPr>
          <a:xfrm>
            <a:off x="454025" y="1235075"/>
            <a:ext cx="5889625" cy="3332163"/>
          </a:xfrm>
          <a:prstGeom prst="rect">
            <a:avLst/>
          </a:prstGeom>
          <a:noFill/>
          <a:ln w="12700">
            <a:solidFill>
              <a:prstClr val="black"/>
            </a:solidFill>
          </a:ln>
        </p:spPr>
        <p:txBody>
          <a:bodyPr vert="horz" lIns="90992" tIns="45496" rIns="90992" bIns="45496" rtlCol="0" anchor="ctr"/>
          <a:lstStyle/>
          <a:p>
            <a:endParaRPr lang="el-GR"/>
          </a:p>
        </p:txBody>
      </p:sp>
      <p:sp>
        <p:nvSpPr>
          <p:cNvPr id="5" name="Θέση σημειώσεων 4"/>
          <p:cNvSpPr>
            <a:spLocks noGrp="1"/>
          </p:cNvSpPr>
          <p:nvPr>
            <p:ph type="body" sz="quarter" idx="3"/>
          </p:nvPr>
        </p:nvSpPr>
        <p:spPr>
          <a:xfrm>
            <a:off x="679768" y="4751984"/>
            <a:ext cx="5438140" cy="3887985"/>
          </a:xfrm>
          <a:prstGeom prst="rect">
            <a:avLst/>
          </a:prstGeom>
        </p:spPr>
        <p:txBody>
          <a:bodyPr vert="horz" lIns="90992" tIns="45496" rIns="90992" bIns="45496"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378824"/>
            <a:ext cx="2945660" cy="495426"/>
          </a:xfrm>
          <a:prstGeom prst="rect">
            <a:avLst/>
          </a:prstGeom>
        </p:spPr>
        <p:txBody>
          <a:bodyPr vert="horz" lIns="90992" tIns="45496" rIns="90992" bIns="45496"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378824"/>
            <a:ext cx="2945660" cy="495426"/>
          </a:xfrm>
          <a:prstGeom prst="rect">
            <a:avLst/>
          </a:prstGeom>
        </p:spPr>
        <p:txBody>
          <a:bodyPr vert="horz" lIns="90992" tIns="45496" rIns="90992" bIns="45496" rtlCol="0" anchor="b"/>
          <a:lstStyle>
            <a:lvl1pPr algn="r">
              <a:defRPr sz="1200"/>
            </a:lvl1pPr>
          </a:lstStyle>
          <a:p>
            <a:fld id="{B5230455-3940-E94B-B680-5585781AEA90}" type="slidenum">
              <a:rPr lang="el-GR" smtClean="0"/>
              <a:t>‹#›</a:t>
            </a:fld>
            <a:endParaRPr lang="el-GR"/>
          </a:p>
        </p:txBody>
      </p:sp>
    </p:spTree>
    <p:extLst>
      <p:ext uri="{BB962C8B-B14F-4D97-AF65-F5344CB8AC3E}">
        <p14:creationId xmlns:p14="http://schemas.microsoft.com/office/powerpoint/2010/main" val="28914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defTabSz="909919">
              <a:defRPr/>
            </a:pPr>
            <a:fld id="{DF2CE248-D374-4349-B3F3-D4CD70D76287}" type="slidenum">
              <a:rPr lang="el-GR">
                <a:solidFill>
                  <a:prstClr val="black"/>
                </a:solidFill>
                <a:latin typeface="Calibri"/>
              </a:rPr>
              <a:pPr defTabSz="909919">
                <a:defRPr/>
              </a:pPr>
              <a:t>9</a:t>
            </a:fld>
            <a:endParaRPr lang="el-GR">
              <a:solidFill>
                <a:prstClr val="black"/>
              </a:solidFill>
              <a:latin typeface="Calibri"/>
            </a:endParaRPr>
          </a:p>
        </p:txBody>
      </p:sp>
    </p:spTree>
    <p:extLst>
      <p:ext uri="{BB962C8B-B14F-4D97-AF65-F5344CB8AC3E}">
        <p14:creationId xmlns:p14="http://schemas.microsoft.com/office/powerpoint/2010/main" val="335115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2CE248-D374-4349-B3F3-D4CD70D76287}" type="slidenum">
              <a:rPr lang="el-GR" smtClean="0"/>
              <a:pPr/>
              <a:t>10</a:t>
            </a:fld>
            <a:endParaRPr lang="el-GR"/>
          </a:p>
        </p:txBody>
      </p:sp>
    </p:spTree>
    <p:extLst>
      <p:ext uri="{BB962C8B-B14F-4D97-AF65-F5344CB8AC3E}">
        <p14:creationId xmlns:p14="http://schemas.microsoft.com/office/powerpoint/2010/main" val="245722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defTabSz="909919">
              <a:defRPr/>
            </a:pPr>
            <a:fld id="{DF2CE248-D374-4349-B3F3-D4CD70D76287}" type="slidenum">
              <a:rPr lang="el-GR">
                <a:solidFill>
                  <a:prstClr val="black"/>
                </a:solidFill>
                <a:latin typeface="Calibri"/>
              </a:rPr>
              <a:pPr defTabSz="909919">
                <a:defRPr/>
              </a:pPr>
              <a:t>11</a:t>
            </a:fld>
            <a:endParaRPr lang="el-GR">
              <a:solidFill>
                <a:prstClr val="black"/>
              </a:solidFill>
              <a:latin typeface="Calibri"/>
            </a:endParaRPr>
          </a:p>
        </p:txBody>
      </p:sp>
    </p:spTree>
    <p:extLst>
      <p:ext uri="{BB962C8B-B14F-4D97-AF65-F5344CB8AC3E}">
        <p14:creationId xmlns:p14="http://schemas.microsoft.com/office/powerpoint/2010/main" val="139659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defTabSz="909919">
              <a:defRPr/>
            </a:pPr>
            <a:fld id="{DF2CE248-D374-4349-B3F3-D4CD70D76287}" type="slidenum">
              <a:rPr lang="el-GR">
                <a:solidFill>
                  <a:prstClr val="black"/>
                </a:solidFill>
                <a:latin typeface="Calibri"/>
              </a:rPr>
              <a:pPr defTabSz="909919">
                <a:defRPr/>
              </a:pPr>
              <a:t>12</a:t>
            </a:fld>
            <a:endParaRPr lang="el-GR">
              <a:solidFill>
                <a:prstClr val="black"/>
              </a:solidFill>
              <a:latin typeface="Calibri"/>
            </a:endParaRPr>
          </a:p>
        </p:txBody>
      </p:sp>
    </p:spTree>
    <p:extLst>
      <p:ext uri="{BB962C8B-B14F-4D97-AF65-F5344CB8AC3E}">
        <p14:creationId xmlns:p14="http://schemas.microsoft.com/office/powerpoint/2010/main" val="341660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defTabSz="909919">
              <a:defRPr/>
            </a:pPr>
            <a:fld id="{DF2CE248-D374-4349-B3F3-D4CD70D76287}" type="slidenum">
              <a:rPr lang="el-GR">
                <a:solidFill>
                  <a:prstClr val="black"/>
                </a:solidFill>
                <a:latin typeface="Calibri"/>
              </a:rPr>
              <a:pPr defTabSz="909919">
                <a:defRPr/>
              </a:pPr>
              <a:t>13</a:t>
            </a:fld>
            <a:endParaRPr lang="el-GR">
              <a:solidFill>
                <a:prstClr val="black"/>
              </a:solidFill>
              <a:latin typeface="Calibri"/>
            </a:endParaRPr>
          </a:p>
        </p:txBody>
      </p:sp>
    </p:spTree>
    <p:extLst>
      <p:ext uri="{BB962C8B-B14F-4D97-AF65-F5344CB8AC3E}">
        <p14:creationId xmlns:p14="http://schemas.microsoft.com/office/powerpoint/2010/main" val="38403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23/11/2022</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38F63-D0B7-F242-B11E-217E108FB75D}"/>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Tree>
    <p:extLst>
      <p:ext uri="{BB962C8B-B14F-4D97-AF65-F5344CB8AC3E}">
        <p14:creationId xmlns:p14="http://schemas.microsoft.com/office/powerpoint/2010/main" val="28739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1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F22B7-AABD-BD40-B43B-EEBB5BFCBA5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3C8B233-910C-2646-8277-96769BD5BA64}"/>
              </a:ext>
            </a:extLst>
          </p:cNvPr>
          <p:cNvSpPr>
            <a:spLocks noGrp="1"/>
          </p:cNvSpPr>
          <p:nvPr>
            <p:ph idx="1"/>
          </p:nvPr>
        </p:nvSpPr>
        <p:spPr>
          <a:xfrm>
            <a:off x="10304961" y="1974851"/>
            <a:ext cx="12271266" cy="9747250"/>
          </a:xfrm>
          <a:prstGeom prst="rect">
            <a:avLst/>
          </a:prstGeom>
        </p:spPr>
        <p:txBody>
          <a:bodyPr/>
          <a:lstStyle>
            <a:lvl1pPr>
              <a:defRPr sz="6362"/>
            </a:lvl1pPr>
            <a:lvl2pPr>
              <a:defRPr sz="5567"/>
            </a:lvl2pPr>
            <a:lvl3pPr>
              <a:defRPr sz="4772"/>
            </a:lvl3pPr>
            <a:lvl4pPr>
              <a:defRPr sz="3976"/>
            </a:lvl4pPr>
            <a:lvl5pPr>
              <a:defRPr sz="3976"/>
            </a:lvl5pPr>
            <a:lvl6pPr>
              <a:defRPr sz="3976"/>
            </a:lvl6pPr>
            <a:lvl7pPr>
              <a:defRPr sz="3976"/>
            </a:lvl7pPr>
            <a:lvl8pPr>
              <a:defRPr sz="3976"/>
            </a:lvl8pPr>
            <a:lvl9pPr>
              <a:defRPr sz="3976"/>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DF32913-5D8F-C44E-A202-534B792B71CA}"/>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Tree>
    <p:extLst>
      <p:ext uri="{BB962C8B-B14F-4D97-AF65-F5344CB8AC3E}">
        <p14:creationId xmlns:p14="http://schemas.microsoft.com/office/powerpoint/2010/main" val="310046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C7F9E-7A02-504C-B2E7-61A1BCAFCC9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CDD2421-F46C-FA45-B1C4-EAD6356D3610}"/>
              </a:ext>
            </a:extLst>
          </p:cNvPr>
          <p:cNvSpPr>
            <a:spLocks noGrp="1"/>
          </p:cNvSpPr>
          <p:nvPr>
            <p:ph type="pic" idx="1"/>
          </p:nvPr>
        </p:nvSpPr>
        <p:spPr>
          <a:xfrm>
            <a:off x="10304961" y="1974851"/>
            <a:ext cx="12271266" cy="9747250"/>
          </a:xfrm>
          <a:prstGeom prst="rect">
            <a:avLst/>
          </a:prstGeom>
        </p:spPr>
        <p:txBody>
          <a:bodyPr/>
          <a:lstStyle>
            <a:lvl1pPr marL="0" indent="0">
              <a:buNone/>
              <a:defRPr sz="6362"/>
            </a:lvl1pPr>
            <a:lvl2pPr marL="909005" indent="0">
              <a:buNone/>
              <a:defRPr sz="5567"/>
            </a:lvl2pPr>
            <a:lvl3pPr marL="1818010" indent="0">
              <a:buNone/>
              <a:defRPr sz="4772"/>
            </a:lvl3pPr>
            <a:lvl4pPr marL="2727015" indent="0">
              <a:buNone/>
              <a:defRPr sz="3976"/>
            </a:lvl4pPr>
            <a:lvl5pPr marL="3636020" indent="0">
              <a:buNone/>
              <a:defRPr sz="3976"/>
            </a:lvl5pPr>
            <a:lvl6pPr marL="4545025" indent="0">
              <a:buNone/>
              <a:defRPr sz="3976"/>
            </a:lvl6pPr>
            <a:lvl7pPr marL="5454030" indent="0">
              <a:buNone/>
              <a:defRPr sz="3976"/>
            </a:lvl7pPr>
            <a:lvl8pPr marL="6363035" indent="0">
              <a:buNone/>
              <a:defRPr sz="3976"/>
            </a:lvl8pPr>
            <a:lvl9pPr marL="7272040" indent="0">
              <a:buNone/>
              <a:defRPr sz="3976"/>
            </a:lvl9pPr>
          </a:lstStyle>
          <a:p>
            <a:endParaRPr lang="el-GR"/>
          </a:p>
        </p:txBody>
      </p:sp>
      <p:sp>
        <p:nvSpPr>
          <p:cNvPr id="4" name="Θέση κειμένου 3">
            <a:extLst>
              <a:ext uri="{FF2B5EF4-FFF2-40B4-BE49-F238E27FC236}">
                <a16:creationId xmlns:a16="http://schemas.microsoft.com/office/drawing/2014/main" id="{F52F8B60-2ACD-3748-A864-81E74B6B106C}"/>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Tree>
    <p:extLst>
      <p:ext uri="{BB962C8B-B14F-4D97-AF65-F5344CB8AC3E}">
        <p14:creationId xmlns:p14="http://schemas.microsoft.com/office/powerpoint/2010/main" val="146522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1_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D9B0FE-285C-9746-8B26-D1DC405709EF}"/>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4636B7C-90F9-B342-9F16-FECFE820BA7C}"/>
              </a:ext>
            </a:extLst>
          </p:cNvPr>
          <p:cNvSpPr>
            <a:spLocks noGrp="1"/>
          </p:cNvSpPr>
          <p:nvPr>
            <p:ph type="body" orient="vert" idx="1"/>
          </p:nvPr>
        </p:nvSpPr>
        <p:spPr>
          <a:xfrm>
            <a:off x="1666468" y="3651250"/>
            <a:ext cx="20906602" cy="8702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46154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79AD7DA-E083-B342-81C9-AA3FCC7F29F7}"/>
              </a:ext>
            </a:extLst>
          </p:cNvPr>
          <p:cNvSpPr>
            <a:spLocks noGrp="1"/>
          </p:cNvSpPr>
          <p:nvPr>
            <p:ph type="title" orient="vert"/>
          </p:nvPr>
        </p:nvSpPr>
        <p:spPr>
          <a:xfrm>
            <a:off x="17346420" y="730250"/>
            <a:ext cx="5226650" cy="11623676"/>
          </a:xfrm>
          <a:prstGeom prst="rect">
            <a:avLst/>
          </a:prstGeo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DAF0CC-4FF9-0440-8739-1E98345FA6BC}"/>
              </a:ext>
            </a:extLst>
          </p:cNvPr>
          <p:cNvSpPr>
            <a:spLocks noGrp="1"/>
          </p:cNvSpPr>
          <p:nvPr>
            <p:ph type="body" orient="vert" idx="1"/>
          </p:nvPr>
        </p:nvSpPr>
        <p:spPr>
          <a:xfrm>
            <a:off x="1666468" y="730250"/>
            <a:ext cx="15376957" cy="11623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21501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23/11/2022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862570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653843" y="3419477"/>
            <a:ext cx="20906602" cy="5705474"/>
          </a:xfrm>
        </p:spPr>
        <p:txBody>
          <a:bodyPr anchor="b"/>
          <a:lstStyle>
            <a:lvl1pPr>
              <a:defRPr sz="11929"/>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53843" y="9178927"/>
            <a:ext cx="20906602" cy="3000374"/>
          </a:xfrm>
        </p:spPr>
        <p:txBody>
          <a:bodyPr/>
          <a:lstStyle>
            <a:lvl1pPr marL="0" indent="0">
              <a:buNone/>
              <a:defRPr sz="4772">
                <a:solidFill>
                  <a:schemeClr val="tx1">
                    <a:tint val="75000"/>
                  </a:schemeClr>
                </a:solidFill>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3312B16-8557-4743-8EE6-3DDFEC79069C}" type="datetimeFigureOut">
              <a:rPr lang="el-GR" smtClean="0"/>
              <a:t>23/11/2022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05199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666468"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2271266"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3312B16-8557-4743-8EE6-3DDFEC79069C}" type="datetimeFigureOut">
              <a:rPr lang="el-GR" smtClean="0"/>
              <a:t>23/11/2022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48654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669625" y="730251"/>
            <a:ext cx="20906602" cy="265112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9626" y="3362326"/>
            <a:ext cx="10254460"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4" name="Content Placeholder 3"/>
          <p:cNvSpPr>
            <a:spLocks noGrp="1"/>
          </p:cNvSpPr>
          <p:nvPr>
            <p:ph sz="half" idx="2"/>
          </p:nvPr>
        </p:nvSpPr>
        <p:spPr>
          <a:xfrm>
            <a:off x="1669626" y="5010150"/>
            <a:ext cx="10254460"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2271266" y="3362326"/>
            <a:ext cx="10304961"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6" name="Content Placeholder 5"/>
          <p:cNvSpPr>
            <a:spLocks noGrp="1"/>
          </p:cNvSpPr>
          <p:nvPr>
            <p:ph sz="quarter" idx="4"/>
          </p:nvPr>
        </p:nvSpPr>
        <p:spPr>
          <a:xfrm>
            <a:off x="12271266" y="5010150"/>
            <a:ext cx="10304961"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3312B16-8557-4743-8EE6-3DDFEC79069C}" type="datetimeFigureOut">
              <a:rPr lang="el-GR" smtClean="0"/>
              <a:t>23/11/2022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6400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746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3312B16-8557-4743-8EE6-3DDFEC79069C}" type="datetimeFigureOut">
              <a:rPr lang="el-GR" smtClean="0"/>
              <a:t>23/11/2022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13225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as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12B16-8557-4743-8EE6-3DDFEC79069C}" type="datetimeFigureOut">
              <a:rPr lang="el-GR" smtClean="0"/>
              <a:t>23/11/2022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759652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669627" y="914400"/>
            <a:ext cx="7817881" cy="3200400"/>
          </a:xfrm>
        </p:spPr>
        <p:txBody>
          <a:bodyPr anchor="b"/>
          <a:lstStyle>
            <a:lvl1pPr>
              <a:defRPr sz="6362"/>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0304961" y="1974851"/>
            <a:ext cx="12271266" cy="9747250"/>
          </a:xfrm>
        </p:spPr>
        <p:txBody>
          <a:bodyPr/>
          <a:lstStyle>
            <a:lvl1pPr>
              <a:defRPr sz="6362"/>
            </a:lvl1pPr>
            <a:lvl2pPr>
              <a:defRPr sz="5567"/>
            </a:lvl2pPr>
            <a:lvl3pPr>
              <a:defRPr sz="4772"/>
            </a:lvl3pPr>
            <a:lvl4pPr>
              <a:defRPr sz="3976"/>
            </a:lvl4pPr>
            <a:lvl5pPr>
              <a:defRPr sz="3976"/>
            </a:lvl5pPr>
            <a:lvl6pPr>
              <a:defRPr sz="3976"/>
            </a:lvl6pPr>
            <a:lvl7pPr>
              <a:defRPr sz="3976"/>
            </a:lvl7pPr>
            <a:lvl8pPr>
              <a:defRPr sz="3976"/>
            </a:lvl8pPr>
            <a:lvl9pPr>
              <a:defRPr sz="3976"/>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669627" y="4114800"/>
            <a:ext cx="7817881" cy="7623176"/>
          </a:xfr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3312B16-8557-4743-8EE6-3DDFEC79069C}" type="datetimeFigureOut">
              <a:rPr lang="el-GR" smtClean="0"/>
              <a:t>23/11/2022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30909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669627" y="914400"/>
            <a:ext cx="7817881" cy="3200400"/>
          </a:xfrm>
        </p:spPr>
        <p:txBody>
          <a:bodyPr anchor="b"/>
          <a:lstStyle>
            <a:lvl1pPr>
              <a:defRPr sz="6362"/>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304961" y="1974851"/>
            <a:ext cx="12271266" cy="9747250"/>
          </a:xfrm>
        </p:spPr>
        <p:txBody>
          <a:bodyPr anchor="t"/>
          <a:lstStyle>
            <a:lvl1pPr marL="0" indent="0">
              <a:buNone/>
              <a:defRPr sz="6362"/>
            </a:lvl1pPr>
            <a:lvl2pPr marL="909005" indent="0">
              <a:buNone/>
              <a:defRPr sz="5567"/>
            </a:lvl2pPr>
            <a:lvl3pPr marL="1818010" indent="0">
              <a:buNone/>
              <a:defRPr sz="4772"/>
            </a:lvl3pPr>
            <a:lvl4pPr marL="2727015" indent="0">
              <a:buNone/>
              <a:defRPr sz="3976"/>
            </a:lvl4pPr>
            <a:lvl5pPr marL="3636020" indent="0">
              <a:buNone/>
              <a:defRPr sz="3976"/>
            </a:lvl5pPr>
            <a:lvl6pPr marL="4545025" indent="0">
              <a:buNone/>
              <a:defRPr sz="3976"/>
            </a:lvl6pPr>
            <a:lvl7pPr marL="5454030" indent="0">
              <a:buNone/>
              <a:defRPr sz="3976"/>
            </a:lvl7pPr>
            <a:lvl8pPr marL="6363035" indent="0">
              <a:buNone/>
              <a:defRPr sz="3976"/>
            </a:lvl8pPr>
            <a:lvl9pPr marL="7272040" indent="0">
              <a:buNone/>
              <a:defRPr sz="3976"/>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669627" y="4114800"/>
            <a:ext cx="7817881" cy="7623176"/>
          </a:xfr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3312B16-8557-4743-8EE6-3DDFEC79069C}" type="datetimeFigureOut">
              <a:rPr lang="el-GR" smtClean="0"/>
              <a:t>23/11/2022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639061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23/11/2022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379908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46420" y="730250"/>
            <a:ext cx="5226650" cy="11623676"/>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666468" y="730250"/>
            <a:ext cx="15376957" cy="11623676"/>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23/11/2022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599948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Προσαρμοσμένη διάταξη">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51F3F-A005-3BA9-10E2-3A482100AD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6E654C-8964-0AF7-34FF-BD50C2CF211F}"/>
              </a:ext>
            </a:extLst>
          </p:cNvPr>
          <p:cNvSpPr>
            <a:spLocks noGrp="1"/>
          </p:cNvSpPr>
          <p:nvPr>
            <p:ph type="dt" sz="half" idx="10"/>
          </p:nvPr>
        </p:nvSpPr>
        <p:spPr/>
        <p:txBody>
          <a:bodyPr/>
          <a:lstStyle/>
          <a:p>
            <a:fld id="{33312B16-8557-4743-8EE6-3DDFEC79069C}" type="datetimeFigureOut">
              <a:rPr lang="el-GR" smtClean="0"/>
              <a:t>23/11/2022</a:t>
            </a:fld>
            <a:endParaRPr lang="el-GR"/>
          </a:p>
        </p:txBody>
      </p:sp>
      <p:sp>
        <p:nvSpPr>
          <p:cNvPr id="4" name="Θέση υποσέλιδου 3">
            <a:extLst>
              <a:ext uri="{FF2B5EF4-FFF2-40B4-BE49-F238E27FC236}">
                <a16:creationId xmlns:a16="http://schemas.microsoft.com/office/drawing/2014/main" id="{2DA513F4-377C-8213-406E-E05FDA99FCA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66D9FAF-D353-4D75-6242-880A95ACE3F6}"/>
              </a:ext>
            </a:extLst>
          </p:cNvPr>
          <p:cNvSpPr>
            <a:spLocks noGrp="1"/>
          </p:cNvSpPr>
          <p:nvPr>
            <p:ph type="sldNum" sz="quarter" idx="12"/>
          </p:nvPr>
        </p:nvSpPr>
        <p:spPr/>
        <p:txBody>
          <a:bodyPr/>
          <a:lstStyle/>
          <a:p>
            <a:fld id="{C6DD6E9A-F6BC-4101-9D32-73E53CB7934B}" type="slidenum">
              <a:rPr lang="el-GR" smtClean="0"/>
              <a:t>‹#›</a:t>
            </a:fld>
            <a:endParaRPr lang="el-GR"/>
          </a:p>
        </p:txBody>
      </p:sp>
      <p:sp>
        <p:nvSpPr>
          <p:cNvPr id="6" name="Θέση περιεχομένου 2">
            <a:extLst>
              <a:ext uri="{FF2B5EF4-FFF2-40B4-BE49-F238E27FC236}">
                <a16:creationId xmlns:a16="http://schemas.microsoft.com/office/drawing/2014/main" id="{38F1B451-D1F7-FA4D-007E-083E8C9EDCBE}"/>
              </a:ext>
            </a:extLst>
          </p:cNvPr>
          <p:cNvSpPr>
            <a:spLocks noGrp="1"/>
          </p:cNvSpPr>
          <p:nvPr>
            <p:ph idx="1"/>
          </p:nvPr>
        </p:nvSpPr>
        <p:spPr>
          <a:xfrm>
            <a:off x="1666468" y="3651251"/>
            <a:ext cx="20906602" cy="870267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77272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of">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23/11/2022</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254"/>
            <a:ext cx="24239538" cy="13658745"/>
          </a:xfrm>
          <a:prstGeom prst="rect">
            <a:avLst/>
          </a:prstGeom>
        </p:spPr>
      </p:pic>
      <p:pic>
        <p:nvPicPr>
          <p:cNvPr id="15" name="Εικόνα 14" descr="Εικόνα που περιέχει κείμενο&#10;&#10;Περιγραφή που δημιουργήθηκε αυτόματα">
            <a:extLst>
              <a:ext uri="{FF2B5EF4-FFF2-40B4-BE49-F238E27FC236}">
                <a16:creationId xmlns:a16="http://schemas.microsoft.com/office/drawing/2014/main" id="{32D203E0-A124-2F45-BA75-1400B82F4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266" y="1146630"/>
            <a:ext cx="5956300" cy="1358900"/>
          </a:xfrm>
          <a:prstGeom prst="rect">
            <a:avLst/>
          </a:prstGeom>
        </p:spPr>
      </p:pic>
    </p:spTree>
    <p:extLst>
      <p:ext uri="{BB962C8B-B14F-4D97-AF65-F5344CB8AC3E}">
        <p14:creationId xmlns:p14="http://schemas.microsoft.com/office/powerpoint/2010/main" val="3336045983"/>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3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isth">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23/11/2022</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30"/>
            <a:ext cx="24239538" cy="13675370"/>
          </a:xfrm>
          <a:prstGeom prst="rect">
            <a:avLst/>
          </a:prstGeom>
        </p:spPr>
      </p:pic>
      <p:pic>
        <p:nvPicPr>
          <p:cNvPr id="15" name="Εικόνα 14" descr="Εικόνα που περιέχει κείμενο&#10;&#10;Περιγραφή που δημιουργήθηκε αυτόματα">
            <a:extLst>
              <a:ext uri="{FF2B5EF4-FFF2-40B4-BE49-F238E27FC236}">
                <a16:creationId xmlns:a16="http://schemas.microsoft.com/office/drawing/2014/main" id="{32D203E0-A124-2F45-BA75-1400B82F4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1619" y="3599089"/>
            <a:ext cx="5956300" cy="1358900"/>
          </a:xfrm>
          <a:prstGeom prst="rect">
            <a:avLst/>
          </a:prstGeom>
        </p:spPr>
      </p:pic>
    </p:spTree>
    <p:extLst>
      <p:ext uri="{BB962C8B-B14F-4D97-AF65-F5344CB8AC3E}">
        <p14:creationId xmlns:p14="http://schemas.microsoft.com/office/powerpoint/2010/main" val="147646897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3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FD8487-9D61-484B-BB8C-E42E61A4CB13}"/>
              </a:ext>
            </a:extLst>
          </p:cNvPr>
          <p:cNvSpPr>
            <a:spLocks noGrp="1"/>
          </p:cNvSpPr>
          <p:nvPr>
            <p:ph type="ctrTitle"/>
          </p:nvPr>
        </p:nvSpPr>
        <p:spPr>
          <a:xfrm>
            <a:off x="3029942" y="2244726"/>
            <a:ext cx="18179654" cy="4775200"/>
          </a:xfrm>
          <a:prstGeom prst="rect">
            <a:avLst/>
          </a:prstGeom>
        </p:spPr>
        <p:txBody>
          <a:bodyPr anchor="b"/>
          <a:lstStyle>
            <a:lvl1pPr algn="ctr">
              <a:defRPr sz="11929"/>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E864BF2-6C89-2246-AFF5-EF3976E4FEAF}"/>
              </a:ext>
            </a:extLst>
          </p:cNvPr>
          <p:cNvSpPr>
            <a:spLocks noGrp="1"/>
          </p:cNvSpPr>
          <p:nvPr>
            <p:ph type="subTitle" idx="1"/>
          </p:nvPr>
        </p:nvSpPr>
        <p:spPr>
          <a:xfrm>
            <a:off x="3029942" y="7204076"/>
            <a:ext cx="18179654" cy="3311524"/>
          </a:xfrm>
          <a:prstGeom prst="rect">
            <a:avLst/>
          </a:prstGeo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p>
        </p:txBody>
      </p:sp>
    </p:spTree>
    <p:extLst>
      <p:ext uri="{BB962C8B-B14F-4D97-AF65-F5344CB8AC3E}">
        <p14:creationId xmlns:p14="http://schemas.microsoft.com/office/powerpoint/2010/main" val="391541555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3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B91A0-D815-7746-ACA8-0558A82CD9C3}"/>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8BDAA8-7888-ED4B-B89C-9CBA272AA0C4}"/>
              </a:ext>
            </a:extLst>
          </p:cNvPr>
          <p:cNvSpPr>
            <a:spLocks noGrp="1"/>
          </p:cNvSpPr>
          <p:nvPr>
            <p:ph idx="1"/>
          </p:nvPr>
        </p:nvSpPr>
        <p:spPr>
          <a:xfrm>
            <a:off x="1666468" y="3651250"/>
            <a:ext cx="20906602" cy="8702676"/>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50255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CA66A-1971-3745-A403-92564599CACE}"/>
              </a:ext>
            </a:extLst>
          </p:cNvPr>
          <p:cNvSpPr>
            <a:spLocks noGrp="1"/>
          </p:cNvSpPr>
          <p:nvPr>
            <p:ph type="title"/>
          </p:nvPr>
        </p:nvSpPr>
        <p:spPr>
          <a:xfrm>
            <a:off x="1653843" y="3419477"/>
            <a:ext cx="20906602" cy="5705474"/>
          </a:xfrm>
          <a:prstGeom prst="rect">
            <a:avLst/>
          </a:prstGeom>
        </p:spPr>
        <p:txBody>
          <a:bodyPr anchor="b"/>
          <a:lstStyle>
            <a:lvl1pPr>
              <a:defRPr sz="11929"/>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AED08D-2086-DB4B-A44B-CEEB3287E225}"/>
              </a:ext>
            </a:extLst>
          </p:cNvPr>
          <p:cNvSpPr>
            <a:spLocks noGrp="1"/>
          </p:cNvSpPr>
          <p:nvPr>
            <p:ph type="body" idx="1"/>
          </p:nvPr>
        </p:nvSpPr>
        <p:spPr>
          <a:xfrm>
            <a:off x="1653843" y="9178927"/>
            <a:ext cx="20906602" cy="3000374"/>
          </a:xfrm>
          <a:prstGeom prst="rect">
            <a:avLst/>
          </a:prstGeom>
        </p:spPr>
        <p:txBody>
          <a:bodyPr/>
          <a:lstStyle>
            <a:lvl1pPr marL="0" indent="0">
              <a:buNone/>
              <a:defRPr sz="4772">
                <a:solidFill>
                  <a:schemeClr val="tx1">
                    <a:tint val="75000"/>
                  </a:schemeClr>
                </a:solidFill>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a:t>Στυλ κειμένου υποδείγματος</a:t>
            </a:r>
          </a:p>
        </p:txBody>
      </p:sp>
    </p:spTree>
    <p:extLst>
      <p:ext uri="{BB962C8B-B14F-4D97-AF65-F5344CB8AC3E}">
        <p14:creationId xmlns:p14="http://schemas.microsoft.com/office/powerpoint/2010/main" val="418078644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3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33454B-536C-8547-B386-167DF34C5FDD}"/>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D16F91-E89B-AF44-A663-D2508142488F}"/>
              </a:ext>
            </a:extLst>
          </p:cNvPr>
          <p:cNvSpPr>
            <a:spLocks noGrp="1"/>
          </p:cNvSpPr>
          <p:nvPr>
            <p:ph sz="half" idx="1"/>
          </p:nvPr>
        </p:nvSpPr>
        <p:spPr>
          <a:xfrm>
            <a:off x="1666468" y="3651250"/>
            <a:ext cx="10301804" cy="8702676"/>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C2A62E8-7553-2A4C-B342-EFA0CF161C24}"/>
              </a:ext>
            </a:extLst>
          </p:cNvPr>
          <p:cNvSpPr>
            <a:spLocks noGrp="1"/>
          </p:cNvSpPr>
          <p:nvPr>
            <p:ph sz="half" idx="2"/>
          </p:nvPr>
        </p:nvSpPr>
        <p:spPr>
          <a:xfrm>
            <a:off x="12271266" y="3651250"/>
            <a:ext cx="10301804" cy="8702676"/>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325686817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3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3C192-E8D6-C541-99B1-5FC986B72C73}"/>
              </a:ext>
            </a:extLst>
          </p:cNvPr>
          <p:cNvSpPr>
            <a:spLocks noGrp="1"/>
          </p:cNvSpPr>
          <p:nvPr>
            <p:ph type="title"/>
          </p:nvPr>
        </p:nvSpPr>
        <p:spPr>
          <a:xfrm>
            <a:off x="1669625"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22D709-00C7-6849-82F6-B71C2F281DBA}"/>
              </a:ext>
            </a:extLst>
          </p:cNvPr>
          <p:cNvSpPr>
            <a:spLocks noGrp="1"/>
          </p:cNvSpPr>
          <p:nvPr>
            <p:ph type="body" idx="1"/>
          </p:nvPr>
        </p:nvSpPr>
        <p:spPr>
          <a:xfrm>
            <a:off x="1669626" y="3362326"/>
            <a:ext cx="10254460" cy="1647824"/>
          </a:xfrm>
          <a:prstGeom prst="rect">
            <a:avLst/>
          </a:prstGeo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7DFD192-A261-B246-8F4F-44230F988EA9}"/>
              </a:ext>
            </a:extLst>
          </p:cNvPr>
          <p:cNvSpPr>
            <a:spLocks noGrp="1"/>
          </p:cNvSpPr>
          <p:nvPr>
            <p:ph sz="half" idx="2"/>
          </p:nvPr>
        </p:nvSpPr>
        <p:spPr>
          <a:xfrm>
            <a:off x="1669626" y="5010150"/>
            <a:ext cx="10254460" cy="7369176"/>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53B8C0F-27A1-9641-9516-D33AEA8CE451}"/>
              </a:ext>
            </a:extLst>
          </p:cNvPr>
          <p:cNvSpPr>
            <a:spLocks noGrp="1"/>
          </p:cNvSpPr>
          <p:nvPr>
            <p:ph type="body" sz="quarter" idx="3"/>
          </p:nvPr>
        </p:nvSpPr>
        <p:spPr>
          <a:xfrm>
            <a:off x="12271266" y="3362326"/>
            <a:ext cx="10304961" cy="1647824"/>
          </a:xfrm>
          <a:prstGeom prst="rect">
            <a:avLst/>
          </a:prstGeo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80BAD56-F9FA-1C47-B89A-73E69F5C3BE6}"/>
              </a:ext>
            </a:extLst>
          </p:cNvPr>
          <p:cNvSpPr>
            <a:spLocks noGrp="1"/>
          </p:cNvSpPr>
          <p:nvPr>
            <p:ph sz="quarter" idx="4"/>
          </p:nvPr>
        </p:nvSpPr>
        <p:spPr>
          <a:xfrm>
            <a:off x="12271266" y="5010150"/>
            <a:ext cx="10304961" cy="7369176"/>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2022833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image" Target="../media/image3.jpeg"/><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3.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1666468" y="12712703"/>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FA18AEA9-71C6-468C-BEB2-7FB1CAECB70F}" type="datetimeFigureOut">
              <a:rPr lang="el-GR" smtClean="0"/>
              <a:t>23/11/2022</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8029347" y="12712703"/>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17119174" y="12712703"/>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1817964" rtl="0" eaLnBrk="1" latinLnBrk="0" hangingPunct="1">
        <a:lnSpc>
          <a:spcPct val="90000"/>
        </a:lnSpc>
        <a:spcBef>
          <a:spcPct val="0"/>
        </a:spcBef>
        <a:buNone/>
        <a:defRPr sz="7158" kern="1200">
          <a:solidFill>
            <a:srgbClr val="19BEDE"/>
          </a:solidFill>
          <a:latin typeface="Trebuchet MS" panose="020B0603020202020204" pitchFamily="34" charset="0"/>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1817964"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6468" y="730251"/>
            <a:ext cx="20906602" cy="265112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6468" y="3651250"/>
            <a:ext cx="20906602" cy="870267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666468" y="12712701"/>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33312B16-8557-4743-8EE6-3DDFEC79069C}" type="datetimeFigureOut">
              <a:rPr lang="el-GR" smtClean="0"/>
              <a:t>23/11/2022</a:t>
            </a:fld>
            <a:endParaRPr lang="el-GR"/>
          </a:p>
        </p:txBody>
      </p:sp>
      <p:sp>
        <p:nvSpPr>
          <p:cNvPr id="5" name="Footer Placeholder 4"/>
          <p:cNvSpPr>
            <a:spLocks noGrp="1"/>
          </p:cNvSpPr>
          <p:nvPr>
            <p:ph type="ftr" sz="quarter" idx="3"/>
          </p:nvPr>
        </p:nvSpPr>
        <p:spPr>
          <a:xfrm>
            <a:off x="8029347" y="12712701"/>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7119174" y="12712701"/>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C6DD6E9A-F6BC-4101-9D32-73E53CB7934B}" type="slidenum">
              <a:rPr lang="el-GR" smtClean="0"/>
              <a:pPr/>
              <a:t>‹#›</a:t>
            </a:fld>
            <a:endParaRPr lang="el-GR" dirty="0"/>
          </a:p>
        </p:txBody>
      </p:sp>
      <p:pic>
        <p:nvPicPr>
          <p:cNvPr id="7" name="Εικόνα 6">
            <a:extLst>
              <a:ext uri="{FF2B5EF4-FFF2-40B4-BE49-F238E27FC236}">
                <a16:creationId xmlns:a16="http://schemas.microsoft.com/office/drawing/2014/main" id="{08BCA747-5152-A44B-9CEA-DF5112260DAB}"/>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526" y="0"/>
            <a:ext cx="24234490" cy="13716000"/>
          </a:xfrm>
          <a:prstGeom prst="rect">
            <a:avLst/>
          </a:prstGeom>
        </p:spPr>
      </p:pic>
      <p:pic>
        <p:nvPicPr>
          <p:cNvPr id="8" name="Εικόνα 7">
            <a:extLst>
              <a:ext uri="{FF2B5EF4-FFF2-40B4-BE49-F238E27FC236}">
                <a16:creationId xmlns:a16="http://schemas.microsoft.com/office/drawing/2014/main" id="{E5CF02F1-D563-934F-9869-0A4A0DEF96C2}"/>
              </a:ext>
            </a:extLst>
          </p:cNvPr>
          <p:cNvPicPr>
            <a:picLocks noChangeAspect="1"/>
          </p:cNvPicPr>
          <p:nvPr userDrawn="1"/>
        </p:nvPicPr>
        <p:blipFill>
          <a:blip r:embed="rId27"/>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300421988"/>
      </p:ext>
    </p:extLst>
  </p:cSld>
  <p:clrMap bg1="lt1" tx1="dk1" bg2="lt2" tx2="dk2" accent1="accent1" accent2="accent2" accent3="accent3" accent4="accent4" accent5="accent5" accent6="accent6" hlink="hlink" folHlink="folHlink"/>
  <p:sldLayoutIdLst>
    <p:sldLayoutId id="2147483679" r:id="rId1"/>
    <p:sldLayoutId id="2147483702"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Lst>
  <p:txStyles>
    <p:titleStyle>
      <a:lvl1pPr algn="l" defTabSz="1818010"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503" indent="-454503" algn="l" defTabSz="1818010"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508" indent="-454503" algn="l" defTabSz="1818010"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513" indent="-454503" algn="l" defTabSz="1818010"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51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52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52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53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53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54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n-US"/>
      </a:defPPr>
      <a:lvl1pPr marL="0" algn="l" defTabSz="1818010" rtl="0" eaLnBrk="1" latinLnBrk="0" hangingPunct="1">
        <a:defRPr sz="3579" kern="1200">
          <a:solidFill>
            <a:schemeClr val="tx1"/>
          </a:solidFill>
          <a:latin typeface="+mn-lt"/>
          <a:ea typeface="+mn-ea"/>
          <a:cs typeface="+mn-cs"/>
        </a:defRPr>
      </a:lvl1pPr>
      <a:lvl2pPr marL="909005" algn="l" defTabSz="1818010" rtl="0" eaLnBrk="1" latinLnBrk="0" hangingPunct="1">
        <a:defRPr sz="3579" kern="1200">
          <a:solidFill>
            <a:schemeClr val="tx1"/>
          </a:solidFill>
          <a:latin typeface="+mn-lt"/>
          <a:ea typeface="+mn-ea"/>
          <a:cs typeface="+mn-cs"/>
        </a:defRPr>
      </a:lvl2pPr>
      <a:lvl3pPr marL="1818010" algn="l" defTabSz="1818010" rtl="0" eaLnBrk="1" latinLnBrk="0" hangingPunct="1">
        <a:defRPr sz="3579" kern="1200">
          <a:solidFill>
            <a:schemeClr val="tx1"/>
          </a:solidFill>
          <a:latin typeface="+mn-lt"/>
          <a:ea typeface="+mn-ea"/>
          <a:cs typeface="+mn-cs"/>
        </a:defRPr>
      </a:lvl3pPr>
      <a:lvl4pPr marL="2727015" algn="l" defTabSz="1818010" rtl="0" eaLnBrk="1" latinLnBrk="0" hangingPunct="1">
        <a:defRPr sz="3579" kern="1200">
          <a:solidFill>
            <a:schemeClr val="tx1"/>
          </a:solidFill>
          <a:latin typeface="+mn-lt"/>
          <a:ea typeface="+mn-ea"/>
          <a:cs typeface="+mn-cs"/>
        </a:defRPr>
      </a:lvl4pPr>
      <a:lvl5pPr marL="3636020" algn="l" defTabSz="1818010" rtl="0" eaLnBrk="1" latinLnBrk="0" hangingPunct="1">
        <a:defRPr sz="3579" kern="1200">
          <a:solidFill>
            <a:schemeClr val="tx1"/>
          </a:solidFill>
          <a:latin typeface="+mn-lt"/>
          <a:ea typeface="+mn-ea"/>
          <a:cs typeface="+mn-cs"/>
        </a:defRPr>
      </a:lvl5pPr>
      <a:lvl6pPr marL="4545025" algn="l" defTabSz="1818010" rtl="0" eaLnBrk="1" latinLnBrk="0" hangingPunct="1">
        <a:defRPr sz="3579" kern="1200">
          <a:solidFill>
            <a:schemeClr val="tx1"/>
          </a:solidFill>
          <a:latin typeface="+mn-lt"/>
          <a:ea typeface="+mn-ea"/>
          <a:cs typeface="+mn-cs"/>
        </a:defRPr>
      </a:lvl6pPr>
      <a:lvl7pPr marL="5454030" algn="l" defTabSz="1818010" rtl="0" eaLnBrk="1" latinLnBrk="0" hangingPunct="1">
        <a:defRPr sz="3579" kern="1200">
          <a:solidFill>
            <a:schemeClr val="tx1"/>
          </a:solidFill>
          <a:latin typeface="+mn-lt"/>
          <a:ea typeface="+mn-ea"/>
          <a:cs typeface="+mn-cs"/>
        </a:defRPr>
      </a:lvl7pPr>
      <a:lvl8pPr marL="6363035" algn="l" defTabSz="1818010" rtl="0" eaLnBrk="1" latinLnBrk="0" hangingPunct="1">
        <a:defRPr sz="3579" kern="1200">
          <a:solidFill>
            <a:schemeClr val="tx1"/>
          </a:solidFill>
          <a:latin typeface="+mn-lt"/>
          <a:ea typeface="+mn-ea"/>
          <a:cs typeface="+mn-cs"/>
        </a:defRPr>
      </a:lvl8pPr>
      <a:lvl9pPr marL="7272040" algn="l" defTabSz="1818010" rtl="0" eaLnBrk="1" latinLnBrk="0" hangingPunct="1">
        <a:defRPr sz="3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diagramColors" Target="../diagrams/colors2.xml"/><Relationship Id="rId11" Type="http://schemas.openxmlformats.org/officeDocument/2006/relationships/image" Target="../media/image25.svg"/><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1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2.xml"/><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090B62-B25B-3B4C-B120-D2B2A6AAC54D}"/>
              </a:ext>
            </a:extLst>
          </p:cNvPr>
          <p:cNvSpPr txBox="1"/>
          <p:nvPr/>
        </p:nvSpPr>
        <p:spPr>
          <a:xfrm>
            <a:off x="1432250" y="4259256"/>
            <a:ext cx="12120464" cy="830997"/>
          </a:xfrm>
          <a:prstGeom prst="rect">
            <a:avLst/>
          </a:prstGeom>
          <a:noFill/>
        </p:spPr>
        <p:txBody>
          <a:bodyPr wrap="square">
            <a:spAutoFit/>
          </a:bodyPr>
          <a:lstStyle/>
          <a:p>
            <a:r>
              <a:rPr lang="el-GR" sz="4800" b="1" dirty="0">
                <a:solidFill>
                  <a:schemeClr val="bg1"/>
                </a:solidFill>
                <a:latin typeface="Trebuchet MS" panose="020B0703020202090204" pitchFamily="34" charset="0"/>
              </a:rPr>
              <a:t>ΕΣΠΑ 2021-2027</a:t>
            </a:r>
          </a:p>
        </p:txBody>
      </p:sp>
      <p:sp>
        <p:nvSpPr>
          <p:cNvPr id="7" name="TextBox 6">
            <a:extLst>
              <a:ext uri="{FF2B5EF4-FFF2-40B4-BE49-F238E27FC236}">
                <a16:creationId xmlns:a16="http://schemas.microsoft.com/office/drawing/2014/main" id="{2EB01EF7-8057-0041-A078-59ED4C26B184}"/>
              </a:ext>
            </a:extLst>
          </p:cNvPr>
          <p:cNvSpPr txBox="1"/>
          <p:nvPr/>
        </p:nvSpPr>
        <p:spPr>
          <a:xfrm>
            <a:off x="1432250" y="4987043"/>
            <a:ext cx="12120464" cy="830997"/>
          </a:xfrm>
          <a:prstGeom prst="rect">
            <a:avLst/>
          </a:prstGeom>
          <a:noFill/>
        </p:spPr>
        <p:txBody>
          <a:bodyPr wrap="square">
            <a:spAutoFit/>
          </a:bodyPr>
          <a:lstStyle/>
          <a:p>
            <a:r>
              <a:rPr lang="el-GR" sz="4800" b="1" dirty="0">
                <a:solidFill>
                  <a:schemeClr val="bg1"/>
                </a:solidFill>
                <a:latin typeface="Trebuchet MS" panose="020B0703020202090204" pitchFamily="34" charset="0"/>
              </a:rPr>
              <a:t>Πρόγραμμα</a:t>
            </a:r>
          </a:p>
        </p:txBody>
      </p:sp>
      <p:sp>
        <p:nvSpPr>
          <p:cNvPr id="8" name="TextBox 7">
            <a:extLst>
              <a:ext uri="{FF2B5EF4-FFF2-40B4-BE49-F238E27FC236}">
                <a16:creationId xmlns:a16="http://schemas.microsoft.com/office/drawing/2014/main" id="{F985BFCF-8BC1-254C-8BE2-AD13975F9B0E}"/>
              </a:ext>
            </a:extLst>
          </p:cNvPr>
          <p:cNvSpPr txBox="1"/>
          <p:nvPr/>
        </p:nvSpPr>
        <p:spPr>
          <a:xfrm>
            <a:off x="1432250" y="5826797"/>
            <a:ext cx="14973162" cy="2585323"/>
          </a:xfrm>
          <a:prstGeom prst="rect">
            <a:avLst/>
          </a:prstGeom>
          <a:noFill/>
        </p:spPr>
        <p:txBody>
          <a:bodyPr wrap="square">
            <a:spAutoFit/>
          </a:bodyPr>
          <a:lstStyle/>
          <a:p>
            <a:r>
              <a:rPr lang="el-GR" sz="5400" b="1" dirty="0">
                <a:solidFill>
                  <a:srgbClr val="19BEDE"/>
                </a:solidFill>
              </a:rPr>
              <a:t>Συνοπτική Παρουσίαση του </a:t>
            </a:r>
          </a:p>
          <a:p>
            <a:r>
              <a:rPr lang="el-GR" sz="5400" b="1" dirty="0">
                <a:solidFill>
                  <a:srgbClr val="19BEDE"/>
                </a:solidFill>
              </a:rPr>
              <a:t>Προγράμματος  “ΜΕΤΑΦΟΡΕΣ” 2021-2027</a:t>
            </a:r>
          </a:p>
          <a:p>
            <a:r>
              <a:rPr lang="el-GR" sz="5400" b="1" dirty="0">
                <a:solidFill>
                  <a:srgbClr val="19BEDE"/>
                </a:solidFill>
              </a:rPr>
              <a:t>(Έγκριση: Ιούλιος 2022)</a:t>
            </a:r>
          </a:p>
        </p:txBody>
      </p:sp>
    </p:spTree>
    <p:extLst>
      <p:ext uri="{BB962C8B-B14F-4D97-AF65-F5344CB8AC3E}">
        <p14:creationId xmlns:p14="http://schemas.microsoft.com/office/powerpoint/2010/main" val="269780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BCD7581F-132C-4987-8E9F-6738D7CB4A3C}" type="slidenum">
              <a:rPr lang="en-US" altLang="el-GR" smtClean="0"/>
              <a:pPr>
                <a:defRPr/>
              </a:pPr>
              <a:t>10</a:t>
            </a:fld>
            <a:endParaRPr lang="en-US" altLang="el-GR"/>
          </a:p>
        </p:txBody>
      </p:sp>
      <p:sp>
        <p:nvSpPr>
          <p:cNvPr id="3" name="object 2">
            <a:extLst>
              <a:ext uri="{FF2B5EF4-FFF2-40B4-BE49-F238E27FC236}">
                <a16:creationId xmlns:a16="http://schemas.microsoft.com/office/drawing/2014/main" id="{E4DCE4BA-26E0-DFAB-8F94-B602FBF5CBA8}"/>
              </a:ext>
            </a:extLst>
          </p:cNvPr>
          <p:cNvSpPr txBox="1">
            <a:spLocks/>
          </p:cNvSpPr>
          <p:nvPr/>
        </p:nvSpPr>
        <p:spPr>
          <a:xfrm>
            <a:off x="1206600" y="915229"/>
            <a:ext cx="21691500" cy="1933531"/>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ΤΟΜΕΑΣ ΒΙΩΣΙΜΩΝ ΑΣΤΙΚΩΝ ΜΕΤΑΦΟΡΩΝ</a:t>
            </a:r>
            <a:endParaRPr lang="el-GR" sz="3600" kern="1200" dirty="0">
              <a:solidFill>
                <a:srgbClr val="0D4F8C"/>
              </a:solidFill>
              <a:effectLst/>
              <a:latin typeface="Trebuchet MS" panose="020B0603020202020204" pitchFamily="34" charset="0"/>
              <a:ea typeface="+mn-ea"/>
              <a:cs typeface="+mn-cs"/>
            </a:endParaRPr>
          </a:p>
          <a:p>
            <a:pPr marL="15403" marR="0" lvl="0" indent="0" defTabSz="914400" eaLnBrk="1" fontAlgn="auto" latinLnBrk="0" hangingPunct="1">
              <a:lnSpc>
                <a:spcPct val="100000"/>
              </a:lnSpc>
              <a:spcBef>
                <a:spcPts val="133"/>
              </a:spcBef>
              <a:spcAft>
                <a:spcPts val="0"/>
              </a:spcAft>
              <a:buClrTx/>
              <a:buSzTx/>
              <a:buFontTx/>
              <a:buNone/>
              <a:tabLst/>
              <a:defRPr/>
            </a:pPr>
            <a:endParaRPr lang="el-GR" u="heavy" kern="0" spc="-12" dirty="0">
              <a:uFill>
                <a:solidFill>
                  <a:srgbClr val="6ABD45"/>
                </a:solidFill>
              </a:uFill>
            </a:endParaRPr>
          </a:p>
        </p:txBody>
      </p:sp>
      <p:sp>
        <p:nvSpPr>
          <p:cNvPr id="9" name="object 8">
            <a:extLst>
              <a:ext uri="{FF2B5EF4-FFF2-40B4-BE49-F238E27FC236}">
                <a16:creationId xmlns:a16="http://schemas.microsoft.com/office/drawing/2014/main" id="{73F91DD7-4564-D4A4-7365-1183F4747352}"/>
              </a:ext>
            </a:extLst>
          </p:cNvPr>
          <p:cNvSpPr txBox="1"/>
          <p:nvPr/>
        </p:nvSpPr>
        <p:spPr>
          <a:xfrm>
            <a:off x="4700290" y="2393329"/>
            <a:ext cx="18197810" cy="10363762"/>
          </a:xfrm>
          <a:prstGeom prst="rect">
            <a:avLst/>
          </a:prstGeom>
        </p:spPr>
        <p:txBody>
          <a:bodyPr vert="horz" wrap="square" lIns="0" tIns="14632" rIns="0" bIns="0" rtlCol="0">
            <a:spAutoFit/>
          </a:bodyPr>
          <a:lstStyle/>
          <a:p>
            <a:pPr marL="546535" lvl="1" indent="-457200" defTabSz="914400">
              <a:lnSpc>
                <a:spcPct val="150000"/>
              </a:lnSpc>
              <a:spcBef>
                <a:spcPts val="115"/>
              </a:spcBef>
              <a:buBlip>
                <a:blip r:embed="rId3"/>
              </a:buBlip>
            </a:pPr>
            <a:r>
              <a:rPr lang="el-GR" sz="3200" kern="0" dirty="0">
                <a:solidFill>
                  <a:srgbClr val="414042"/>
                </a:solidFill>
                <a:latin typeface="Trebuchet MS"/>
              </a:rPr>
              <a:t>Κατασκευή 3 νέων / επεκτάσεων Γραμμών ΜΕΤΡΟ, 21,4 χλμ. (συνολικά) σε Αθήνα και Θεσσαλονίκη</a:t>
            </a:r>
            <a:endParaRPr lang="en-US" sz="3200" kern="0" dirty="0">
              <a:solidFill>
                <a:srgbClr val="414042"/>
              </a:solidFill>
              <a:latin typeface="Trebuchet MS"/>
            </a:endParaRPr>
          </a:p>
          <a:p>
            <a:pPr marL="1457437" lvl="2" indent="-457200" defTabSz="914400">
              <a:lnSpc>
                <a:spcPct val="150000"/>
              </a:lnSpc>
              <a:buClr>
                <a:schemeClr val="accent6"/>
              </a:buClr>
              <a:buFont typeface="Arial" panose="020B0604020202020204" pitchFamily="34" charset="0"/>
              <a:buChar char="•"/>
            </a:pPr>
            <a:r>
              <a:rPr lang="el-GR" sz="3200" kern="0" dirty="0">
                <a:solidFill>
                  <a:srgbClr val="414042"/>
                </a:solidFill>
                <a:latin typeface="Trebuchet MS"/>
              </a:rPr>
              <a:t>Γραμμή 4 τμήμα Άλσος </a:t>
            </a:r>
            <a:r>
              <a:rPr lang="el-GR" sz="3200" kern="0" dirty="0" err="1">
                <a:solidFill>
                  <a:srgbClr val="414042"/>
                </a:solidFill>
                <a:latin typeface="Trebuchet MS"/>
              </a:rPr>
              <a:t>Βείκου</a:t>
            </a:r>
            <a:r>
              <a:rPr lang="el-GR" sz="3200" kern="0" dirty="0">
                <a:solidFill>
                  <a:srgbClr val="414042"/>
                </a:solidFill>
                <a:latin typeface="Trebuchet MS"/>
              </a:rPr>
              <a:t> – </a:t>
            </a:r>
            <a:r>
              <a:rPr lang="el-GR" sz="3200" kern="0" dirty="0" err="1">
                <a:solidFill>
                  <a:srgbClr val="414042"/>
                </a:solidFill>
                <a:latin typeface="Trebuchet MS"/>
              </a:rPr>
              <a:t>Γουδή</a:t>
            </a:r>
            <a:endParaRPr lang="el-GR" sz="3200" kern="0" dirty="0">
              <a:solidFill>
                <a:srgbClr val="414042"/>
              </a:solidFill>
              <a:latin typeface="Trebuchet MS"/>
            </a:endParaRPr>
          </a:p>
          <a:p>
            <a:pPr marL="1457437" lvl="2" indent="-457200" defTabSz="914400">
              <a:lnSpc>
                <a:spcPct val="150000"/>
              </a:lnSpc>
              <a:buClr>
                <a:schemeClr val="accent6"/>
              </a:buClr>
              <a:buFont typeface="Arial" panose="020B0604020202020204" pitchFamily="34" charset="0"/>
              <a:buChar char="•"/>
            </a:pPr>
            <a:r>
              <a:rPr lang="el-GR" sz="3200" kern="0" dirty="0">
                <a:solidFill>
                  <a:srgbClr val="414042"/>
                </a:solidFill>
                <a:latin typeface="Trebuchet MS"/>
              </a:rPr>
              <a:t>Γραμμή 2 τμήμα </a:t>
            </a:r>
            <a:r>
              <a:rPr lang="el-GR" sz="3200" kern="0" dirty="0" err="1">
                <a:solidFill>
                  <a:srgbClr val="414042"/>
                </a:solidFill>
                <a:latin typeface="Trebuchet MS"/>
              </a:rPr>
              <a:t>Ανθούπολη</a:t>
            </a:r>
            <a:r>
              <a:rPr lang="el-GR" sz="3200" kern="0" dirty="0">
                <a:solidFill>
                  <a:srgbClr val="414042"/>
                </a:solidFill>
                <a:latin typeface="Trebuchet MS"/>
              </a:rPr>
              <a:t> - </a:t>
            </a:r>
            <a:r>
              <a:rPr lang="el-GR" sz="3200" kern="0" dirty="0" err="1">
                <a:solidFill>
                  <a:srgbClr val="414042"/>
                </a:solidFill>
                <a:latin typeface="Trebuchet MS"/>
              </a:rPr>
              <a:t>Ιλιον</a:t>
            </a:r>
            <a:endParaRPr lang="el-GR" sz="3200" kern="0" dirty="0">
              <a:solidFill>
                <a:srgbClr val="414042"/>
              </a:solidFill>
              <a:latin typeface="Trebuchet MS"/>
            </a:endParaRPr>
          </a:p>
          <a:p>
            <a:pPr marL="1457437" lvl="2" indent="-457200" defTabSz="914400">
              <a:lnSpc>
                <a:spcPct val="150000"/>
              </a:lnSpc>
              <a:buClr>
                <a:schemeClr val="accent6"/>
              </a:buClr>
              <a:buFont typeface="Arial" panose="020B0604020202020204" pitchFamily="34" charset="0"/>
              <a:buChar char="•"/>
            </a:pPr>
            <a:r>
              <a:rPr lang="el-GR" sz="3200" kern="0" dirty="0">
                <a:solidFill>
                  <a:srgbClr val="414042"/>
                </a:solidFill>
                <a:latin typeface="Trebuchet MS"/>
              </a:rPr>
              <a:t>Μετρό Θεσσαλονίκης επέκταση προς Αεροδρόμιο ΜΑΚΕΔΟΝΙΑ</a:t>
            </a:r>
          </a:p>
          <a:p>
            <a:pPr marL="546535" lvl="1" indent="-457200" defTabSz="914400">
              <a:lnSpc>
                <a:spcPct val="150000"/>
              </a:lnSpc>
              <a:spcBef>
                <a:spcPts val="1200"/>
              </a:spcBef>
              <a:buBlip>
                <a:blip r:embed="rId3"/>
              </a:buBlip>
            </a:pPr>
            <a:r>
              <a:rPr lang="el-GR" sz="3200" kern="0" dirty="0">
                <a:solidFill>
                  <a:srgbClr val="414042"/>
                </a:solidFill>
                <a:latin typeface="Trebuchet MS"/>
              </a:rPr>
              <a:t>Αναβάθμιση στόλου και τροχαίου υλικού </a:t>
            </a:r>
          </a:p>
          <a:p>
            <a:pPr marL="1457437" lvl="2" indent="-457200" defTabSz="914400">
              <a:lnSpc>
                <a:spcPct val="150000"/>
              </a:lnSpc>
              <a:spcBef>
                <a:spcPts val="115"/>
              </a:spcBef>
              <a:buClr>
                <a:schemeClr val="accent6"/>
              </a:buClr>
              <a:buFont typeface="Arial" panose="020B0604020202020204" pitchFamily="34" charset="0"/>
              <a:buChar char="•"/>
            </a:pPr>
            <a:r>
              <a:rPr lang="el-GR" sz="3200" kern="0" dirty="0">
                <a:solidFill>
                  <a:srgbClr val="414042"/>
                </a:solidFill>
                <a:latin typeface="Trebuchet MS"/>
              </a:rPr>
              <a:t>Προμήθεια </a:t>
            </a:r>
            <a:r>
              <a:rPr lang="el-GR" sz="3200" kern="0" dirty="0" err="1">
                <a:solidFill>
                  <a:srgbClr val="414042"/>
                </a:solidFill>
                <a:latin typeface="Trebuchet MS"/>
              </a:rPr>
              <a:t>Διρευματικών</a:t>
            </a:r>
            <a:r>
              <a:rPr lang="el-GR" sz="3200" kern="0" dirty="0">
                <a:solidFill>
                  <a:srgbClr val="414042"/>
                </a:solidFill>
                <a:latin typeface="Trebuchet MS"/>
              </a:rPr>
              <a:t> συρμών για το Μετρό της Αθήνας</a:t>
            </a:r>
          </a:p>
          <a:p>
            <a:pPr marL="1457437" lvl="2" indent="-457200" defTabSz="914400">
              <a:lnSpc>
                <a:spcPct val="150000"/>
              </a:lnSpc>
              <a:spcBef>
                <a:spcPts val="115"/>
              </a:spcBef>
              <a:buClr>
                <a:schemeClr val="accent6"/>
              </a:buClr>
              <a:buFont typeface="Arial" panose="020B0604020202020204" pitchFamily="34" charset="0"/>
              <a:buChar char="•"/>
            </a:pPr>
            <a:r>
              <a:rPr lang="el-GR" sz="3200" kern="0" dirty="0">
                <a:solidFill>
                  <a:srgbClr val="414042"/>
                </a:solidFill>
                <a:latin typeface="Trebuchet MS"/>
              </a:rPr>
              <a:t>Αναβάθμιση συρμών Γραμμής 1 - Μετρό Αθήνας</a:t>
            </a:r>
          </a:p>
          <a:p>
            <a:pPr marL="546535" lvl="1" indent="-457200" defTabSz="914400">
              <a:lnSpc>
                <a:spcPct val="150000"/>
              </a:lnSpc>
              <a:spcBef>
                <a:spcPts val="1200"/>
              </a:spcBef>
              <a:buBlip>
                <a:blip r:embed="rId3"/>
              </a:buBlip>
            </a:pPr>
            <a:r>
              <a:rPr lang="el-GR" sz="3200" kern="0" dirty="0">
                <a:solidFill>
                  <a:srgbClr val="414042"/>
                </a:solidFill>
                <a:latin typeface="Trebuchet MS"/>
              </a:rPr>
              <a:t>Αναβάθμιση συστήματος αστικών μεταφορών σε Αθήνα και Θεσσαλονίκη με την προμήθεια 650 νέων Λεωφορείων μηδενικών εκπομπών ρύπων</a:t>
            </a:r>
          </a:p>
          <a:p>
            <a:pPr marL="546535" lvl="1" indent="-457200" defTabSz="914400">
              <a:lnSpc>
                <a:spcPct val="150000"/>
              </a:lnSpc>
              <a:spcBef>
                <a:spcPts val="1200"/>
              </a:spcBef>
              <a:buBlip>
                <a:blip r:embed="rId3"/>
              </a:buBlip>
            </a:pPr>
            <a:r>
              <a:rPr lang="el-GR" sz="3200" kern="0" dirty="0">
                <a:solidFill>
                  <a:srgbClr val="414042"/>
                </a:solidFill>
                <a:latin typeface="Trebuchet MS"/>
              </a:rPr>
              <a:t>Πιλοτική δράση σε Περιφερειακούς Δήμους για την αναδιάρθρωση του δικτύου και την ανάπτυξη στόλου λεωφορείων μηδενικών εκπομπών ρύπων</a:t>
            </a:r>
          </a:p>
          <a:p>
            <a:pPr marL="546535" lvl="1" indent="-457200" defTabSz="914400">
              <a:lnSpc>
                <a:spcPct val="200000"/>
              </a:lnSpc>
              <a:spcBef>
                <a:spcPts val="115"/>
              </a:spcBef>
              <a:buBlip>
                <a:blip r:embed="rId3"/>
              </a:buBlip>
            </a:pPr>
            <a:endParaRPr lang="el-GR" sz="3200" kern="0" dirty="0">
              <a:solidFill>
                <a:srgbClr val="414042"/>
              </a:solidFill>
              <a:latin typeface="Trebuchet MS"/>
            </a:endParaRPr>
          </a:p>
        </p:txBody>
      </p:sp>
      <p:sp>
        <p:nvSpPr>
          <p:cNvPr id="11" name="Δεξιά αγκύλη 10">
            <a:extLst>
              <a:ext uri="{FF2B5EF4-FFF2-40B4-BE49-F238E27FC236}">
                <a16:creationId xmlns:a16="http://schemas.microsoft.com/office/drawing/2014/main" id="{BBA0BF72-092D-B4D4-6E5F-B137AB4F9AE8}"/>
              </a:ext>
            </a:extLst>
          </p:cNvPr>
          <p:cNvSpPr/>
          <p:nvPr/>
        </p:nvSpPr>
        <p:spPr>
          <a:xfrm flipH="1">
            <a:off x="3597138" y="2627916"/>
            <a:ext cx="612000" cy="4986068"/>
          </a:xfrm>
          <a:prstGeom prst="rightBracket">
            <a:avLst>
              <a:gd name="adj" fmla="val 33705"/>
            </a:avLst>
          </a:prstGeom>
          <a:ln w="63500">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12" name="TextBox 11">
            <a:extLst>
              <a:ext uri="{FF2B5EF4-FFF2-40B4-BE49-F238E27FC236}">
                <a16:creationId xmlns:a16="http://schemas.microsoft.com/office/drawing/2014/main" id="{048F085C-8FEA-4E47-5485-4691BC83532A}"/>
              </a:ext>
            </a:extLst>
          </p:cNvPr>
          <p:cNvSpPr txBox="1"/>
          <p:nvPr/>
        </p:nvSpPr>
        <p:spPr>
          <a:xfrm>
            <a:off x="655608" y="4277264"/>
            <a:ext cx="2940598" cy="954107"/>
          </a:xfrm>
          <a:prstGeom prst="rect">
            <a:avLst/>
          </a:prstGeom>
          <a:noFill/>
        </p:spPr>
        <p:txBody>
          <a:bodyPr wrap="square" rtlCol="0">
            <a:spAutoFit/>
          </a:bodyPr>
          <a:lstStyle/>
          <a:p>
            <a:r>
              <a:rPr lang="el-GR" sz="2800" dirty="0">
                <a:ln w="0"/>
                <a:solidFill>
                  <a:schemeClr val="accent1"/>
                </a:solidFill>
                <a:effectLst>
                  <a:outerShdw blurRad="38100" dist="25400" dir="5400000" algn="ctr" rotWithShape="0">
                    <a:srgbClr val="6E747A">
                      <a:alpha val="43000"/>
                    </a:srgbClr>
                  </a:outerShdw>
                </a:effectLst>
              </a:rPr>
              <a:t>Π01</a:t>
            </a:r>
          </a:p>
          <a:p>
            <a:r>
              <a:rPr lang="el-GR" sz="2800" dirty="0">
                <a:ln w="0"/>
                <a:solidFill>
                  <a:schemeClr val="accent1"/>
                </a:solidFill>
                <a:effectLst>
                  <a:outerShdw blurRad="38100" dist="25400" dir="5400000" algn="ctr" rotWithShape="0">
                    <a:srgbClr val="6E747A">
                      <a:alpha val="43000"/>
                    </a:srgbClr>
                  </a:outerShdw>
                </a:effectLst>
              </a:rPr>
              <a:t>σταθερής</a:t>
            </a:r>
            <a:r>
              <a:rPr lang="en-US" sz="2800" dirty="0">
                <a:ln w="0"/>
                <a:solidFill>
                  <a:schemeClr val="accent1"/>
                </a:solidFill>
                <a:effectLst>
                  <a:outerShdw blurRad="38100" dist="25400" dir="5400000" algn="ctr" rotWithShape="0">
                    <a:srgbClr val="6E747A">
                      <a:alpha val="43000"/>
                    </a:srgbClr>
                  </a:outerShdw>
                </a:effectLst>
              </a:rPr>
              <a:t> </a:t>
            </a:r>
            <a:r>
              <a:rPr lang="el-GR" sz="2800" dirty="0">
                <a:ln w="0"/>
                <a:solidFill>
                  <a:schemeClr val="accent1"/>
                </a:solidFill>
                <a:effectLst>
                  <a:outerShdw blurRad="38100" dist="25400" dir="5400000" algn="ctr" rotWithShape="0">
                    <a:srgbClr val="6E747A">
                      <a:alpha val="43000"/>
                    </a:srgbClr>
                  </a:outerShdw>
                </a:effectLst>
              </a:rPr>
              <a:t>τροχιάς  </a:t>
            </a:r>
          </a:p>
        </p:txBody>
      </p:sp>
      <p:sp>
        <p:nvSpPr>
          <p:cNvPr id="14" name="Δεξιά αγκύλη 13">
            <a:extLst>
              <a:ext uri="{FF2B5EF4-FFF2-40B4-BE49-F238E27FC236}">
                <a16:creationId xmlns:a16="http://schemas.microsoft.com/office/drawing/2014/main" id="{3DEDA319-3B1D-4615-C1D3-A4F02B8111FF}"/>
              </a:ext>
            </a:extLst>
          </p:cNvPr>
          <p:cNvSpPr/>
          <p:nvPr/>
        </p:nvSpPr>
        <p:spPr>
          <a:xfrm flipH="1">
            <a:off x="3597137" y="8542854"/>
            <a:ext cx="611998" cy="2863969"/>
          </a:xfrm>
          <a:prstGeom prst="rightBracket">
            <a:avLst>
              <a:gd name="adj" fmla="val 33705"/>
            </a:avLst>
          </a:prstGeom>
          <a:ln w="63500">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15" name="TextBox 14">
            <a:extLst>
              <a:ext uri="{FF2B5EF4-FFF2-40B4-BE49-F238E27FC236}">
                <a16:creationId xmlns:a16="http://schemas.microsoft.com/office/drawing/2014/main" id="{A4464EAF-8D4F-E1BC-9349-259A64D98672}"/>
              </a:ext>
            </a:extLst>
          </p:cNvPr>
          <p:cNvSpPr txBox="1"/>
          <p:nvPr/>
        </p:nvSpPr>
        <p:spPr>
          <a:xfrm>
            <a:off x="655608" y="9042488"/>
            <a:ext cx="2940597" cy="1384995"/>
          </a:xfrm>
          <a:prstGeom prst="rect">
            <a:avLst/>
          </a:prstGeom>
          <a:noFill/>
        </p:spPr>
        <p:txBody>
          <a:bodyPr wrap="square" rtlCol="0">
            <a:spAutoFit/>
          </a:bodyPr>
          <a:lstStyle>
            <a:defPPr>
              <a:defRPr lang="el-GR"/>
            </a:defPPr>
            <a:lvl1pPr>
              <a:defRPr sz="2800">
                <a:ln w="0"/>
                <a:solidFill>
                  <a:schemeClr val="accent1"/>
                </a:solidFill>
                <a:effectLst>
                  <a:outerShdw blurRad="38100" dist="25400" dir="5400000" algn="ctr" rotWithShape="0">
                    <a:srgbClr val="6E747A">
                      <a:alpha val="43000"/>
                    </a:srgbClr>
                  </a:outerShdw>
                </a:effectLst>
              </a:defRPr>
            </a:lvl1pPr>
          </a:lstStyle>
          <a:p>
            <a:r>
              <a:rPr lang="el-GR" dirty="0"/>
              <a:t>Π02</a:t>
            </a:r>
          </a:p>
          <a:p>
            <a:r>
              <a:rPr lang="el-GR" dirty="0"/>
              <a:t>εκτός μέσων </a:t>
            </a:r>
            <a:endParaRPr lang="en-US" dirty="0"/>
          </a:p>
          <a:p>
            <a:r>
              <a:rPr lang="el-GR" dirty="0"/>
              <a:t>σταθερής </a:t>
            </a:r>
            <a:r>
              <a:rPr lang="en-US" dirty="0"/>
              <a:t> </a:t>
            </a:r>
            <a:r>
              <a:rPr lang="el-GR" dirty="0"/>
              <a:t>τροχιάς</a:t>
            </a:r>
          </a:p>
        </p:txBody>
      </p:sp>
    </p:spTree>
    <p:extLst>
      <p:ext uri="{BB962C8B-B14F-4D97-AF65-F5344CB8AC3E}">
        <p14:creationId xmlns:p14="http://schemas.microsoft.com/office/powerpoint/2010/main" val="37671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100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par>
                          <p:cTn id="27" fill="hold">
                            <p:stCondLst>
                              <p:cond delay="1000"/>
                            </p:stCondLst>
                            <p:childTnLst>
                              <p:par>
                                <p:cTn id="28" presetID="2" presetClass="entr" presetSubtype="8" fill="hold" grpId="0" nodeType="afterEffect">
                                  <p:stCondLst>
                                    <p:cond delay="5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5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1" presetClass="entr" presetSubtype="0" fill="hold" nodeType="withEffect">
                                  <p:stCondLst>
                                    <p:cond delay="1000"/>
                                  </p:stCondLst>
                                  <p:childTnLst>
                                    <p:set>
                                      <p:cBhvr>
                                        <p:cTn id="37" dur="1" fill="hold">
                                          <p:stCondLst>
                                            <p:cond delay="0"/>
                                          </p:stCondLst>
                                        </p:cTn>
                                        <p:tgtEl>
                                          <p:spTgt spid="9">
                                            <p:txEl>
                                              <p:pRg st="7" end="7"/>
                                            </p:txEl>
                                          </p:spTgt>
                                        </p:tgtEl>
                                        <p:attrNameLst>
                                          <p:attrName>style.visibility</p:attrName>
                                        </p:attrNameLst>
                                      </p:cBhvr>
                                      <p:to>
                                        <p:strVal val="visible"/>
                                      </p:to>
                                    </p:set>
                                  </p:childTnLst>
                                </p:cTn>
                              </p:par>
                              <p:par>
                                <p:cTn id="38" presetID="1" presetClass="entr" presetSubtype="0" fill="hold" nodeType="withEffect">
                                  <p:stCondLst>
                                    <p:cond delay="1000"/>
                                  </p:stCondLst>
                                  <p:childTnLst>
                                    <p:set>
                                      <p:cBhvr>
                                        <p:cTn id="39"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defTabSz="1828800">
              <a:defRPr/>
            </a:pPr>
            <a:fld id="{BCD7581F-132C-4987-8E9F-6738D7CB4A3C}" type="slidenum">
              <a:rPr lang="en-US" altLang="el-GR" sz="2400">
                <a:solidFill>
                  <a:srgbClr val="898989"/>
                </a:solidFill>
                <a:latin typeface="Arial" pitchFamily="34" charset="0"/>
              </a:rPr>
              <a:pPr defTabSz="1828800">
                <a:defRPr/>
              </a:pPr>
              <a:t>11</a:t>
            </a:fld>
            <a:endParaRPr lang="en-US" altLang="el-GR" sz="2400">
              <a:solidFill>
                <a:srgbClr val="898989"/>
              </a:solidFill>
              <a:latin typeface="Arial" pitchFamily="34" charset="0"/>
            </a:endParaRPr>
          </a:p>
        </p:txBody>
      </p:sp>
      <p:sp>
        <p:nvSpPr>
          <p:cNvPr id="3" name="object 2">
            <a:extLst>
              <a:ext uri="{FF2B5EF4-FFF2-40B4-BE49-F238E27FC236}">
                <a16:creationId xmlns:a16="http://schemas.microsoft.com/office/drawing/2014/main" id="{0B2DC6A0-58B6-E678-C378-59B3671F7CEB}"/>
              </a:ext>
            </a:extLst>
          </p:cNvPr>
          <p:cNvSpPr txBox="1">
            <a:spLocks/>
          </p:cNvSpPr>
          <p:nvPr/>
        </p:nvSpPr>
        <p:spPr>
          <a:xfrm>
            <a:off x="1206600" y="915229"/>
            <a:ext cx="21691500"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ΤΟΜΕΑΣ ΣΙΔΗΡΟΔΡΟΜΙΚΩΝ ΜΕΤΑΦΟΡΩΝ</a:t>
            </a:r>
          </a:p>
        </p:txBody>
      </p:sp>
      <p:sp>
        <p:nvSpPr>
          <p:cNvPr id="8" name="object 8">
            <a:extLst>
              <a:ext uri="{FF2B5EF4-FFF2-40B4-BE49-F238E27FC236}">
                <a16:creationId xmlns:a16="http://schemas.microsoft.com/office/drawing/2014/main" id="{507DD102-2FAA-15E2-8812-55B4438B49AA}"/>
              </a:ext>
            </a:extLst>
          </p:cNvPr>
          <p:cNvSpPr txBox="1"/>
          <p:nvPr/>
        </p:nvSpPr>
        <p:spPr>
          <a:xfrm>
            <a:off x="1206600" y="2548606"/>
            <a:ext cx="22415400" cy="8536916"/>
          </a:xfrm>
          <a:prstGeom prst="rect">
            <a:avLst/>
          </a:prstGeom>
        </p:spPr>
        <p:txBody>
          <a:bodyPr vert="horz" wrap="square" lIns="0" tIns="14632" rIns="0" bIns="0" rtlCol="0">
            <a:spAutoFit/>
          </a:bodyPr>
          <a:lstStyle/>
          <a:p>
            <a:pPr marL="4190145" lvl="5" indent="-457200" defTabSz="914400">
              <a:lnSpc>
                <a:spcPct val="150000"/>
              </a:lnSpc>
              <a:spcBef>
                <a:spcPts val="1200"/>
              </a:spcBef>
              <a:buBlip>
                <a:blip r:embed="rId3"/>
              </a:buBlip>
            </a:pPr>
            <a:r>
              <a:rPr lang="el-GR" sz="3200" kern="0" dirty="0">
                <a:solidFill>
                  <a:srgbClr val="414042"/>
                </a:solidFill>
                <a:latin typeface="Trebuchet MS"/>
              </a:rPr>
              <a:t>Αναβάθμιση Προαστιακού Σιδηρόδρομου</a:t>
            </a:r>
          </a:p>
          <a:p>
            <a:pPr marL="5101046" lvl="6" indent="-457200" defTabSz="914400">
              <a:lnSpc>
                <a:spcPct val="150000"/>
              </a:lnSpc>
              <a:buClr>
                <a:schemeClr val="accent6"/>
              </a:buClr>
              <a:buFont typeface="Arial" panose="020B0604020202020204" pitchFamily="34" charset="0"/>
              <a:buChar char="•"/>
            </a:pPr>
            <a:r>
              <a:rPr lang="el-GR" sz="3200" kern="0" dirty="0">
                <a:solidFill>
                  <a:srgbClr val="414042"/>
                </a:solidFill>
                <a:latin typeface="Trebuchet MS"/>
              </a:rPr>
              <a:t>Δυτικής Θεσσαλονίκης</a:t>
            </a:r>
          </a:p>
          <a:p>
            <a:pPr marL="5101046" lvl="6" indent="-457200" defTabSz="914400">
              <a:lnSpc>
                <a:spcPct val="150000"/>
              </a:lnSpc>
              <a:buClr>
                <a:schemeClr val="accent6"/>
              </a:buClr>
              <a:buFont typeface="Arial" panose="020B0604020202020204" pitchFamily="34" charset="0"/>
              <a:buChar char="•"/>
            </a:pPr>
            <a:r>
              <a:rPr lang="el-GR" sz="3200" kern="0" dirty="0">
                <a:solidFill>
                  <a:srgbClr val="414042"/>
                </a:solidFill>
                <a:latin typeface="Trebuchet MS"/>
              </a:rPr>
              <a:t>Θεσσαλονίκη (Πλατύ) – Έδεσσα (Ηλεκτροκίνηση)</a:t>
            </a:r>
          </a:p>
          <a:p>
            <a:pPr marL="5101046" lvl="6" indent="-457200" defTabSz="914400">
              <a:lnSpc>
                <a:spcPct val="150000"/>
              </a:lnSpc>
              <a:buClr>
                <a:schemeClr val="accent6"/>
              </a:buClr>
              <a:buFont typeface="Arial" panose="020B0604020202020204" pitchFamily="34" charset="0"/>
              <a:buChar char="•"/>
            </a:pPr>
            <a:r>
              <a:rPr lang="el-GR" sz="3200" kern="0" dirty="0">
                <a:solidFill>
                  <a:srgbClr val="414042"/>
                </a:solidFill>
                <a:latin typeface="Trebuchet MS"/>
              </a:rPr>
              <a:t>Πάτρα (κάτω </a:t>
            </a:r>
            <a:r>
              <a:rPr lang="el-GR" sz="3200" kern="0" dirty="0" err="1">
                <a:solidFill>
                  <a:srgbClr val="414042"/>
                </a:solidFill>
                <a:latin typeface="Trebuchet MS"/>
              </a:rPr>
              <a:t>Αχαγιά</a:t>
            </a:r>
            <a:r>
              <a:rPr lang="el-GR" sz="3200" kern="0" dirty="0">
                <a:solidFill>
                  <a:srgbClr val="414042"/>
                </a:solidFill>
                <a:latin typeface="Trebuchet MS"/>
              </a:rPr>
              <a:t>) – Πύργος</a:t>
            </a:r>
          </a:p>
          <a:p>
            <a:pPr marL="5101046" lvl="6" indent="-457200" defTabSz="914400">
              <a:lnSpc>
                <a:spcPct val="150000"/>
              </a:lnSpc>
              <a:buClr>
                <a:schemeClr val="accent6"/>
              </a:buClr>
              <a:buFont typeface="Arial" panose="020B0604020202020204" pitchFamily="34" charset="0"/>
              <a:buChar char="•"/>
            </a:pPr>
            <a:r>
              <a:rPr lang="el-GR" sz="3200" kern="0" dirty="0">
                <a:solidFill>
                  <a:srgbClr val="414042"/>
                </a:solidFill>
                <a:latin typeface="Trebuchet MS"/>
              </a:rPr>
              <a:t>Λάρισα – Βόλος (Ηλεκτροκίνηση – σηματοδότηση)</a:t>
            </a:r>
          </a:p>
          <a:p>
            <a:pPr marL="4190145" lvl="5" indent="-457200" defTabSz="914400">
              <a:lnSpc>
                <a:spcPct val="150000"/>
              </a:lnSpc>
              <a:spcBef>
                <a:spcPts val="1200"/>
              </a:spcBef>
              <a:buBlip>
                <a:blip r:embed="rId3"/>
              </a:buBlip>
            </a:pPr>
            <a:r>
              <a:rPr lang="el-GR" sz="3200" kern="0" dirty="0">
                <a:solidFill>
                  <a:srgbClr val="414042"/>
                </a:solidFill>
                <a:latin typeface="Trebuchet MS"/>
              </a:rPr>
              <a:t>Ολοκλήρωση του κεντρικού σιδηροδρομικού δικτύου</a:t>
            </a:r>
          </a:p>
          <a:p>
            <a:pPr marL="5101046" lvl="6" indent="-457200" defTabSz="914400">
              <a:lnSpc>
                <a:spcPct val="150000"/>
              </a:lnSpc>
              <a:spcBef>
                <a:spcPts val="115"/>
              </a:spcBef>
              <a:buClr>
                <a:schemeClr val="accent6"/>
              </a:buClr>
              <a:buFont typeface="Arial" panose="020B0604020202020204" pitchFamily="34" charset="0"/>
              <a:buChar char="•"/>
            </a:pPr>
            <a:r>
              <a:rPr lang="el-GR" sz="3200" kern="0" dirty="0">
                <a:solidFill>
                  <a:srgbClr val="414042"/>
                </a:solidFill>
                <a:latin typeface="Trebuchet MS"/>
              </a:rPr>
              <a:t>Τμήμα Ροδοδάφνη – Ρίο (επιδομή, Ηλεκτροκίνηση, σηματοδότηση)</a:t>
            </a:r>
          </a:p>
          <a:p>
            <a:pPr marL="5101046" lvl="6" indent="-457200" defTabSz="914400">
              <a:lnSpc>
                <a:spcPct val="150000"/>
              </a:lnSpc>
              <a:spcBef>
                <a:spcPts val="115"/>
              </a:spcBef>
              <a:buClr>
                <a:schemeClr val="accent6"/>
              </a:buClr>
              <a:buFont typeface="Arial" panose="020B0604020202020204" pitchFamily="34" charset="0"/>
              <a:buChar char="•"/>
            </a:pPr>
            <a:r>
              <a:rPr lang="el-GR" sz="3200" kern="0" dirty="0">
                <a:solidFill>
                  <a:srgbClr val="414042"/>
                </a:solidFill>
                <a:latin typeface="Trebuchet MS"/>
              </a:rPr>
              <a:t>Τμήμα Κιάτο – Ροδοδάφνη (Ηλεκτροκίνηση)</a:t>
            </a:r>
          </a:p>
          <a:p>
            <a:pPr marL="4190145" lvl="5" indent="-457200" defTabSz="914400">
              <a:lnSpc>
                <a:spcPct val="150000"/>
              </a:lnSpc>
              <a:spcBef>
                <a:spcPts val="1200"/>
              </a:spcBef>
              <a:buBlip>
                <a:blip r:embed="rId3"/>
              </a:buBlip>
            </a:pPr>
            <a:r>
              <a:rPr lang="el-GR" sz="3200" kern="0" dirty="0">
                <a:solidFill>
                  <a:srgbClr val="414042"/>
                </a:solidFill>
                <a:latin typeface="Trebuchet MS"/>
              </a:rPr>
              <a:t>Ολοκλήρωση του συστήματος ERTMS σε 450 </a:t>
            </a:r>
            <a:r>
              <a:rPr lang="el-GR" sz="3200" kern="0" dirty="0" err="1">
                <a:solidFill>
                  <a:srgbClr val="414042"/>
                </a:solidFill>
                <a:latin typeface="Trebuchet MS"/>
              </a:rPr>
              <a:t>χλμ</a:t>
            </a:r>
            <a:r>
              <a:rPr lang="el-GR" sz="3200" kern="0" dirty="0">
                <a:solidFill>
                  <a:srgbClr val="414042"/>
                </a:solidFill>
                <a:latin typeface="Trebuchet MS"/>
              </a:rPr>
              <a:t> του κεντρικού δικτύου, </a:t>
            </a:r>
          </a:p>
          <a:p>
            <a:pPr marL="4190145" lvl="5" indent="-457200" defTabSz="914400">
              <a:lnSpc>
                <a:spcPct val="150000"/>
              </a:lnSpc>
              <a:spcBef>
                <a:spcPts val="1200"/>
              </a:spcBef>
              <a:buBlip>
                <a:blip r:embed="rId3"/>
              </a:buBlip>
            </a:pPr>
            <a:r>
              <a:rPr lang="el-GR" sz="3200" kern="0" dirty="0">
                <a:solidFill>
                  <a:srgbClr val="414042"/>
                </a:solidFill>
                <a:latin typeface="Trebuchet MS"/>
              </a:rPr>
              <a:t>Κατασκευή Σιδηροδρομικών </a:t>
            </a:r>
            <a:r>
              <a:rPr lang="el-GR" sz="3200" kern="0" dirty="0" err="1">
                <a:solidFill>
                  <a:srgbClr val="414042"/>
                </a:solidFill>
                <a:latin typeface="Trebuchet MS"/>
              </a:rPr>
              <a:t>πολυτροπικών</a:t>
            </a:r>
            <a:r>
              <a:rPr lang="el-GR" sz="3200" kern="0" dirty="0">
                <a:solidFill>
                  <a:srgbClr val="414042"/>
                </a:solidFill>
                <a:latin typeface="Trebuchet MS"/>
              </a:rPr>
              <a:t> συνδέσεων (με λιμένα Λαυρίου,</a:t>
            </a:r>
            <a:r>
              <a:rPr lang="en-US" sz="3200" kern="0" dirty="0">
                <a:solidFill>
                  <a:srgbClr val="414042"/>
                </a:solidFill>
                <a:latin typeface="Trebuchet MS"/>
              </a:rPr>
              <a:t> </a:t>
            </a:r>
            <a:r>
              <a:rPr lang="el-GR" sz="3200" kern="0" dirty="0">
                <a:solidFill>
                  <a:srgbClr val="414042"/>
                </a:solidFill>
                <a:latin typeface="Trebuchet MS"/>
              </a:rPr>
              <a:t>6ο Προβλήτα λιμένα </a:t>
            </a:r>
            <a:r>
              <a:rPr lang="el-GR" sz="3200" kern="0" dirty="0" err="1">
                <a:solidFill>
                  <a:srgbClr val="414042"/>
                </a:solidFill>
                <a:latin typeface="Trebuchet MS"/>
              </a:rPr>
              <a:t>Θεσ</a:t>
            </a:r>
            <a:r>
              <a:rPr lang="el-GR" sz="3200" kern="0" dirty="0">
                <a:solidFill>
                  <a:srgbClr val="414042"/>
                </a:solidFill>
                <a:latin typeface="Trebuchet MS"/>
              </a:rPr>
              <a:t>/</a:t>
            </a:r>
            <a:r>
              <a:rPr lang="el-GR" sz="3200" kern="0" dirty="0" err="1">
                <a:solidFill>
                  <a:srgbClr val="414042"/>
                </a:solidFill>
                <a:latin typeface="Trebuchet MS"/>
              </a:rPr>
              <a:t>κης</a:t>
            </a:r>
            <a:r>
              <a:rPr lang="el-GR" sz="3200" kern="0" dirty="0">
                <a:solidFill>
                  <a:srgbClr val="414042"/>
                </a:solidFill>
                <a:latin typeface="Trebuchet MS"/>
              </a:rPr>
              <a:t>, λιμένα Βόλου και Αεροδρόμιο Αλεξανδρούπολης)</a:t>
            </a:r>
          </a:p>
        </p:txBody>
      </p:sp>
      <p:sp>
        <p:nvSpPr>
          <p:cNvPr id="5" name="Δεξιά αγκύλη 4">
            <a:extLst>
              <a:ext uri="{FF2B5EF4-FFF2-40B4-BE49-F238E27FC236}">
                <a16:creationId xmlns:a16="http://schemas.microsoft.com/office/drawing/2014/main" id="{473233A3-EEAB-9840-ABCE-B42AD173B43B}"/>
              </a:ext>
            </a:extLst>
          </p:cNvPr>
          <p:cNvSpPr/>
          <p:nvPr/>
        </p:nvSpPr>
        <p:spPr>
          <a:xfrm flipH="1">
            <a:off x="3775558" y="2630478"/>
            <a:ext cx="612000" cy="3481758"/>
          </a:xfrm>
          <a:prstGeom prst="rightBracket">
            <a:avLst>
              <a:gd name="adj" fmla="val 33705"/>
            </a:avLst>
          </a:prstGeom>
          <a:ln w="63500">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6" name="TextBox 5">
            <a:extLst>
              <a:ext uri="{FF2B5EF4-FFF2-40B4-BE49-F238E27FC236}">
                <a16:creationId xmlns:a16="http://schemas.microsoft.com/office/drawing/2014/main" id="{4CDEC1C0-355E-A74F-8FBD-DDFC871A5554}"/>
              </a:ext>
            </a:extLst>
          </p:cNvPr>
          <p:cNvSpPr txBox="1"/>
          <p:nvPr/>
        </p:nvSpPr>
        <p:spPr>
          <a:xfrm>
            <a:off x="834960" y="3893725"/>
            <a:ext cx="2940598" cy="954107"/>
          </a:xfrm>
          <a:prstGeom prst="rect">
            <a:avLst/>
          </a:prstGeom>
          <a:noFill/>
        </p:spPr>
        <p:txBody>
          <a:bodyPr wrap="square" rtlCol="0">
            <a:spAutoFit/>
          </a:bodyPr>
          <a:lstStyle/>
          <a:p>
            <a:r>
              <a:rPr lang="el-GR" sz="2800" dirty="0">
                <a:ln w="0"/>
                <a:solidFill>
                  <a:schemeClr val="accent1"/>
                </a:solidFill>
                <a:effectLst>
                  <a:outerShdw blurRad="38100" dist="25400" dir="5400000" algn="ctr" rotWithShape="0">
                    <a:srgbClr val="6E747A">
                      <a:alpha val="43000"/>
                    </a:srgbClr>
                  </a:outerShdw>
                </a:effectLst>
              </a:rPr>
              <a:t>Π03</a:t>
            </a:r>
          </a:p>
          <a:p>
            <a:r>
              <a:rPr lang="el-GR" sz="2800" dirty="0">
                <a:ln w="0"/>
                <a:solidFill>
                  <a:schemeClr val="accent1"/>
                </a:solidFill>
                <a:effectLst>
                  <a:outerShdw blurRad="38100" dist="25400" dir="5400000" algn="ctr" rotWithShape="0">
                    <a:srgbClr val="6E747A">
                      <a:alpha val="43000"/>
                    </a:srgbClr>
                  </a:outerShdw>
                </a:effectLst>
              </a:rPr>
              <a:t>Προαστιακός  </a:t>
            </a:r>
          </a:p>
        </p:txBody>
      </p:sp>
      <p:sp>
        <p:nvSpPr>
          <p:cNvPr id="7" name="Δεξιά αγκύλη 6">
            <a:extLst>
              <a:ext uri="{FF2B5EF4-FFF2-40B4-BE49-F238E27FC236}">
                <a16:creationId xmlns:a16="http://schemas.microsoft.com/office/drawing/2014/main" id="{2CC20120-9688-5C43-A10C-D42F7976CE34}"/>
              </a:ext>
            </a:extLst>
          </p:cNvPr>
          <p:cNvSpPr/>
          <p:nvPr/>
        </p:nvSpPr>
        <p:spPr>
          <a:xfrm flipH="1">
            <a:off x="3775558" y="6608925"/>
            <a:ext cx="612000" cy="2622156"/>
          </a:xfrm>
          <a:prstGeom prst="rightBracket">
            <a:avLst>
              <a:gd name="adj" fmla="val 33705"/>
            </a:avLst>
          </a:prstGeom>
          <a:ln w="63500">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9" name="TextBox 8">
            <a:extLst>
              <a:ext uri="{FF2B5EF4-FFF2-40B4-BE49-F238E27FC236}">
                <a16:creationId xmlns:a16="http://schemas.microsoft.com/office/drawing/2014/main" id="{6C1C41A7-A957-7C40-8D0B-26FBAA64E202}"/>
              </a:ext>
            </a:extLst>
          </p:cNvPr>
          <p:cNvSpPr txBox="1"/>
          <p:nvPr/>
        </p:nvSpPr>
        <p:spPr>
          <a:xfrm>
            <a:off x="834960" y="7277071"/>
            <a:ext cx="2940598" cy="1384995"/>
          </a:xfrm>
          <a:prstGeom prst="rect">
            <a:avLst/>
          </a:prstGeom>
          <a:noFill/>
        </p:spPr>
        <p:txBody>
          <a:bodyPr wrap="square" rtlCol="0">
            <a:spAutoFit/>
          </a:bodyPr>
          <a:lstStyle/>
          <a:p>
            <a:r>
              <a:rPr lang="el-GR" sz="2800" dirty="0">
                <a:ln w="0"/>
                <a:solidFill>
                  <a:schemeClr val="accent1"/>
                </a:solidFill>
                <a:effectLst>
                  <a:outerShdw blurRad="38100" dist="25400" dir="5400000" algn="ctr" rotWithShape="0">
                    <a:srgbClr val="6E747A">
                      <a:alpha val="43000"/>
                    </a:srgbClr>
                  </a:outerShdw>
                </a:effectLst>
              </a:rPr>
              <a:t>Π04</a:t>
            </a:r>
          </a:p>
          <a:p>
            <a:r>
              <a:rPr lang="el-GR" sz="2800" dirty="0">
                <a:ln w="0"/>
                <a:solidFill>
                  <a:schemeClr val="accent1"/>
                </a:solidFill>
                <a:effectLst>
                  <a:outerShdw blurRad="38100" dist="25400" dir="5400000" algn="ctr" rotWithShape="0">
                    <a:srgbClr val="6E747A">
                      <a:alpha val="43000"/>
                    </a:srgbClr>
                  </a:outerShdw>
                </a:effectLst>
              </a:rPr>
              <a:t>Ολοκλήρωση κεντρικού δικτύου  </a:t>
            </a:r>
          </a:p>
        </p:txBody>
      </p:sp>
      <p:sp>
        <p:nvSpPr>
          <p:cNvPr id="10" name="Δεξιά αγκύλη 9">
            <a:extLst>
              <a:ext uri="{FF2B5EF4-FFF2-40B4-BE49-F238E27FC236}">
                <a16:creationId xmlns:a16="http://schemas.microsoft.com/office/drawing/2014/main" id="{7759CBDC-2681-AF40-B190-D21A1B79D22C}"/>
              </a:ext>
            </a:extLst>
          </p:cNvPr>
          <p:cNvSpPr/>
          <p:nvPr/>
        </p:nvSpPr>
        <p:spPr>
          <a:xfrm flipH="1">
            <a:off x="3800589" y="9554151"/>
            <a:ext cx="612000" cy="1779716"/>
          </a:xfrm>
          <a:prstGeom prst="rightBracket">
            <a:avLst>
              <a:gd name="adj" fmla="val 33705"/>
            </a:avLst>
          </a:prstGeom>
          <a:ln w="63500">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11" name="TextBox 10">
            <a:extLst>
              <a:ext uri="{FF2B5EF4-FFF2-40B4-BE49-F238E27FC236}">
                <a16:creationId xmlns:a16="http://schemas.microsoft.com/office/drawing/2014/main" id="{9E866C10-5743-6F49-84AF-BEA4ADE7BDFC}"/>
              </a:ext>
            </a:extLst>
          </p:cNvPr>
          <p:cNvSpPr txBox="1"/>
          <p:nvPr/>
        </p:nvSpPr>
        <p:spPr>
          <a:xfrm>
            <a:off x="834960" y="9635518"/>
            <a:ext cx="2940598" cy="1384995"/>
          </a:xfrm>
          <a:prstGeom prst="rect">
            <a:avLst/>
          </a:prstGeom>
          <a:noFill/>
        </p:spPr>
        <p:txBody>
          <a:bodyPr wrap="square" rtlCol="0">
            <a:spAutoFit/>
          </a:bodyPr>
          <a:lstStyle/>
          <a:p>
            <a:r>
              <a:rPr lang="el-GR" sz="2800" dirty="0">
                <a:ln w="0"/>
                <a:solidFill>
                  <a:schemeClr val="accent1"/>
                </a:solidFill>
                <a:effectLst>
                  <a:outerShdw blurRad="38100" dist="25400" dir="5400000" algn="ctr" rotWithShape="0">
                    <a:srgbClr val="6E747A">
                      <a:alpha val="43000"/>
                    </a:srgbClr>
                  </a:outerShdw>
                </a:effectLst>
              </a:rPr>
              <a:t>Π07</a:t>
            </a:r>
          </a:p>
          <a:p>
            <a:r>
              <a:rPr lang="el-GR" sz="2800" dirty="0">
                <a:ln w="0"/>
                <a:solidFill>
                  <a:schemeClr val="accent1"/>
                </a:solidFill>
                <a:effectLst>
                  <a:outerShdw blurRad="38100" dist="25400" dir="5400000" algn="ctr" rotWithShape="0">
                    <a:srgbClr val="6E747A">
                      <a:alpha val="43000"/>
                    </a:srgbClr>
                  </a:outerShdw>
                </a:effectLst>
              </a:rPr>
              <a:t>Πολυτροπικές συνδέσεις </a:t>
            </a:r>
          </a:p>
        </p:txBody>
      </p:sp>
    </p:spTree>
    <p:extLst>
      <p:ext uri="{BB962C8B-B14F-4D97-AF65-F5344CB8AC3E}">
        <p14:creationId xmlns:p14="http://schemas.microsoft.com/office/powerpoint/2010/main" val="45208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100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par>
                          <p:cTn id="23" fill="hold">
                            <p:stCondLst>
                              <p:cond delay="1000"/>
                            </p:stCondLst>
                            <p:childTnLst>
                              <p:par>
                                <p:cTn id="24" presetID="2" presetClass="entr" presetSubtype="8" fill="hold" grpId="0" nodeType="afterEffect">
                                  <p:stCondLst>
                                    <p:cond delay="5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5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1" presetClass="entr" presetSubtype="0" fill="hold" nodeType="withEffect">
                                  <p:stCondLst>
                                    <p:cond delay="1000"/>
                                  </p:stCondLst>
                                  <p:childTnLst>
                                    <p:set>
                                      <p:cBhvr>
                                        <p:cTn id="33" dur="1" fill="hold">
                                          <p:stCondLst>
                                            <p:cond delay="0"/>
                                          </p:stCondLst>
                                        </p:cTn>
                                        <p:tgtEl>
                                          <p:spTgt spid="8">
                                            <p:txEl>
                                              <p:pRg st="5" end="5"/>
                                            </p:txEl>
                                          </p:spTgt>
                                        </p:tgtEl>
                                        <p:attrNameLst>
                                          <p:attrName>style.visibility</p:attrName>
                                        </p:attrNameLst>
                                      </p:cBhvr>
                                      <p:to>
                                        <p:strVal val="visible"/>
                                      </p:to>
                                    </p:set>
                                  </p:childTnLst>
                                </p:cTn>
                              </p:par>
                              <p:par>
                                <p:cTn id="34" presetID="1" presetClass="entr" presetSubtype="0" fill="hold" nodeType="withEffect">
                                  <p:stCondLst>
                                    <p:cond delay="1000"/>
                                  </p:stCondLst>
                                  <p:childTnLst>
                                    <p:set>
                                      <p:cBhvr>
                                        <p:cTn id="35" dur="1" fill="hold">
                                          <p:stCondLst>
                                            <p:cond delay="0"/>
                                          </p:stCondLst>
                                        </p:cTn>
                                        <p:tgtEl>
                                          <p:spTgt spid="8">
                                            <p:txEl>
                                              <p:pRg st="6" end="6"/>
                                            </p:txEl>
                                          </p:spTgt>
                                        </p:tgtEl>
                                        <p:attrNameLst>
                                          <p:attrName>style.visibility</p:attrName>
                                        </p:attrNameLst>
                                      </p:cBhvr>
                                      <p:to>
                                        <p:strVal val="visible"/>
                                      </p:to>
                                    </p:set>
                                  </p:childTnLst>
                                </p:cTn>
                              </p:par>
                              <p:par>
                                <p:cTn id="36" presetID="1" presetClass="entr" presetSubtype="0" fill="hold" nodeType="withEffect">
                                  <p:stCondLst>
                                    <p:cond delay="1000"/>
                                  </p:stCondLst>
                                  <p:childTnLst>
                                    <p:set>
                                      <p:cBhvr>
                                        <p:cTn id="37" dur="1" fill="hold">
                                          <p:stCondLst>
                                            <p:cond delay="0"/>
                                          </p:stCondLst>
                                        </p:cTn>
                                        <p:tgtEl>
                                          <p:spTgt spid="8">
                                            <p:txEl>
                                              <p:pRg st="7" end="7"/>
                                            </p:txEl>
                                          </p:spTgt>
                                        </p:tgtEl>
                                        <p:attrNameLst>
                                          <p:attrName>style.visibility</p:attrName>
                                        </p:attrNameLst>
                                      </p:cBhvr>
                                      <p:to>
                                        <p:strVal val="visible"/>
                                      </p:to>
                                    </p:set>
                                  </p:childTnLst>
                                </p:cTn>
                              </p:par>
                              <p:par>
                                <p:cTn id="38" presetID="1" presetClass="entr" presetSubtype="0" fill="hold" nodeType="withEffect">
                                  <p:stCondLst>
                                    <p:cond delay="1000"/>
                                  </p:stCondLst>
                                  <p:childTnLst>
                                    <p:set>
                                      <p:cBhvr>
                                        <p:cTn id="39" dur="1" fill="hold">
                                          <p:stCondLst>
                                            <p:cond delay="0"/>
                                          </p:stCondLst>
                                        </p:cTn>
                                        <p:tgtEl>
                                          <p:spTgt spid="8">
                                            <p:txEl>
                                              <p:pRg st="8" end="8"/>
                                            </p:txEl>
                                          </p:spTgt>
                                        </p:tgtEl>
                                        <p:attrNameLst>
                                          <p:attrName>style.visibility</p:attrName>
                                        </p:attrNameLst>
                                      </p:cBhvr>
                                      <p:to>
                                        <p:strVal val="visible"/>
                                      </p:to>
                                    </p:set>
                                  </p:childTnLst>
                                </p:cTn>
                              </p:par>
                            </p:childTnLst>
                          </p:cTn>
                        </p:par>
                        <p:par>
                          <p:cTn id="40" fill="hold">
                            <p:stCondLst>
                              <p:cond delay="2000"/>
                            </p:stCondLst>
                            <p:childTnLst>
                              <p:par>
                                <p:cTn id="41" presetID="2" presetClass="entr" presetSubtype="8" fill="hold" grpId="0" nodeType="afterEffect">
                                  <p:stCondLst>
                                    <p:cond delay="5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1" presetClass="entr" presetSubtype="0" fill="hold" nodeType="withEffect">
                                  <p:stCondLst>
                                    <p:cond delay="100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defTabSz="1828800">
              <a:defRPr/>
            </a:pPr>
            <a:fld id="{BCD7581F-132C-4987-8E9F-6738D7CB4A3C}" type="slidenum">
              <a:rPr lang="en-US" altLang="el-GR" sz="2400">
                <a:solidFill>
                  <a:srgbClr val="898989"/>
                </a:solidFill>
                <a:latin typeface="Arial" pitchFamily="34" charset="0"/>
              </a:rPr>
              <a:pPr defTabSz="1828800">
                <a:defRPr/>
              </a:pPr>
              <a:t>12</a:t>
            </a:fld>
            <a:endParaRPr lang="en-US" altLang="el-GR" sz="2400">
              <a:solidFill>
                <a:srgbClr val="898989"/>
              </a:solidFill>
              <a:latin typeface="Arial" pitchFamily="34" charset="0"/>
            </a:endParaRPr>
          </a:p>
        </p:txBody>
      </p:sp>
      <p:sp>
        <p:nvSpPr>
          <p:cNvPr id="3" name="object 2">
            <a:extLst>
              <a:ext uri="{FF2B5EF4-FFF2-40B4-BE49-F238E27FC236}">
                <a16:creationId xmlns:a16="http://schemas.microsoft.com/office/drawing/2014/main" id="{40C71680-ACDB-4DF8-3335-95298A6BA161}"/>
              </a:ext>
            </a:extLst>
          </p:cNvPr>
          <p:cNvSpPr txBox="1">
            <a:spLocks/>
          </p:cNvSpPr>
          <p:nvPr/>
        </p:nvSpPr>
        <p:spPr>
          <a:xfrm>
            <a:off x="1206600" y="915229"/>
            <a:ext cx="21691500"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ΣΤΙΣ ΟΔΙΚΕΣ ΜΕΤΑΦΟΡΕΣ</a:t>
            </a:r>
          </a:p>
        </p:txBody>
      </p:sp>
      <p:sp>
        <p:nvSpPr>
          <p:cNvPr id="8" name="object 8">
            <a:extLst>
              <a:ext uri="{FF2B5EF4-FFF2-40B4-BE49-F238E27FC236}">
                <a16:creationId xmlns:a16="http://schemas.microsoft.com/office/drawing/2014/main" id="{3E974DCA-4A91-5768-4EC3-F5A45D5A77EF}"/>
              </a:ext>
            </a:extLst>
          </p:cNvPr>
          <p:cNvSpPr txBox="1"/>
          <p:nvPr/>
        </p:nvSpPr>
        <p:spPr>
          <a:xfrm>
            <a:off x="1206600" y="2548606"/>
            <a:ext cx="22147670" cy="7798316"/>
          </a:xfrm>
          <a:prstGeom prst="rect">
            <a:avLst/>
          </a:prstGeom>
        </p:spPr>
        <p:txBody>
          <a:bodyPr vert="horz" wrap="square" lIns="0" tIns="14632" rIns="0" bIns="0" rtlCol="0">
            <a:spAutoFit/>
          </a:bodyPr>
          <a:lstStyle/>
          <a:p>
            <a:pPr marL="4190145" lvl="5" indent="-457200" defTabSz="914400">
              <a:lnSpc>
                <a:spcPct val="150000"/>
              </a:lnSpc>
              <a:spcBef>
                <a:spcPts val="1200"/>
              </a:spcBef>
              <a:buBlip>
                <a:blip r:embed="rId3"/>
              </a:buBlip>
            </a:pPr>
            <a:r>
              <a:rPr lang="el-GR" sz="3200" kern="0" dirty="0">
                <a:solidFill>
                  <a:srgbClr val="414042"/>
                </a:solidFill>
                <a:latin typeface="Trebuchet MS"/>
              </a:rPr>
              <a:t>Κατασκευή νέων αυτοκινητόδρομων </a:t>
            </a:r>
            <a:br>
              <a:rPr lang="en-US" sz="3200" kern="0" dirty="0">
                <a:solidFill>
                  <a:srgbClr val="414042"/>
                </a:solidFill>
                <a:latin typeface="Trebuchet MS"/>
              </a:rPr>
            </a:br>
            <a:r>
              <a:rPr lang="el-GR" sz="3200" kern="0" dirty="0">
                <a:solidFill>
                  <a:srgbClr val="414042"/>
                </a:solidFill>
                <a:latin typeface="Trebuchet MS"/>
              </a:rPr>
              <a:t>183 </a:t>
            </a:r>
            <a:r>
              <a:rPr lang="el-GR" sz="3200" kern="0" dirty="0" err="1">
                <a:solidFill>
                  <a:srgbClr val="414042"/>
                </a:solidFill>
                <a:latin typeface="Trebuchet MS"/>
              </a:rPr>
              <a:t>χλμ</a:t>
            </a:r>
            <a:r>
              <a:rPr lang="el-GR" sz="3200" kern="0" dirty="0">
                <a:solidFill>
                  <a:srgbClr val="414042"/>
                </a:solidFill>
                <a:latin typeface="Trebuchet MS"/>
              </a:rPr>
              <a:t> σε νησιωτικές Περιφέρειες: </a:t>
            </a:r>
          </a:p>
          <a:p>
            <a:pPr marL="4190145" lvl="5" indent="-457200" defTabSz="914400">
              <a:lnSpc>
                <a:spcPct val="150000"/>
              </a:lnSpc>
              <a:spcBef>
                <a:spcPts val="1200"/>
              </a:spcBef>
              <a:buBlip>
                <a:blip r:embed="rId3"/>
              </a:buBlip>
            </a:pPr>
            <a:r>
              <a:rPr lang="el-GR" sz="3200" kern="0" dirty="0">
                <a:solidFill>
                  <a:srgbClr val="414042"/>
                </a:solidFill>
                <a:latin typeface="Trebuchet MS"/>
              </a:rPr>
              <a:t>Κατασκευή νέων αυτοκινητοδρόμων </a:t>
            </a:r>
            <a:br>
              <a:rPr lang="en-US" sz="3200" kern="0" dirty="0">
                <a:solidFill>
                  <a:srgbClr val="414042"/>
                </a:solidFill>
                <a:latin typeface="Trebuchet MS"/>
              </a:rPr>
            </a:br>
            <a:r>
              <a:rPr lang="el-GR" sz="3200" kern="0" dirty="0">
                <a:solidFill>
                  <a:srgbClr val="414042"/>
                </a:solidFill>
                <a:latin typeface="Trebuchet MS"/>
              </a:rPr>
              <a:t>200 </a:t>
            </a:r>
            <a:r>
              <a:rPr lang="el-GR" sz="3200" kern="0" dirty="0" err="1">
                <a:solidFill>
                  <a:srgbClr val="414042"/>
                </a:solidFill>
                <a:latin typeface="Trebuchet MS"/>
              </a:rPr>
              <a:t>χλμ</a:t>
            </a:r>
            <a:r>
              <a:rPr lang="el-GR" sz="3200" kern="0" dirty="0">
                <a:solidFill>
                  <a:srgbClr val="414042"/>
                </a:solidFill>
                <a:latin typeface="Trebuchet MS"/>
              </a:rPr>
              <a:t> σε λοιπές Περιφέρειες, </a:t>
            </a:r>
          </a:p>
          <a:p>
            <a:pPr marL="4190145" lvl="5" indent="-457200" defTabSz="914400">
              <a:lnSpc>
                <a:spcPct val="150000"/>
              </a:lnSpc>
              <a:spcBef>
                <a:spcPts val="1200"/>
              </a:spcBef>
              <a:buBlip>
                <a:blip r:embed="rId3"/>
              </a:buBlip>
            </a:pPr>
            <a:r>
              <a:rPr lang="el-GR" sz="3200" kern="0" dirty="0">
                <a:solidFill>
                  <a:srgbClr val="414042"/>
                </a:solidFill>
                <a:latin typeface="Trebuchet MS"/>
              </a:rPr>
              <a:t>Μείωση κατά 50% των θανάτων / βαριά τραυματιών μέχρι το έτος 2030</a:t>
            </a:r>
            <a:br>
              <a:rPr lang="en-US" sz="3200" kern="0" dirty="0">
                <a:solidFill>
                  <a:srgbClr val="414042"/>
                </a:solidFill>
                <a:latin typeface="Trebuchet MS"/>
              </a:rPr>
            </a:br>
            <a:r>
              <a:rPr lang="el-GR" sz="3200" kern="0" dirty="0">
                <a:solidFill>
                  <a:srgbClr val="414042"/>
                </a:solidFill>
                <a:latin typeface="Trebuchet MS"/>
              </a:rPr>
              <a:t>Βάση του Εθνικού Στρατηγικού Σχεδίου για την Οδική ασφάλεια προγραμματίζονται:</a:t>
            </a:r>
          </a:p>
          <a:p>
            <a:pPr marL="5101046" lvl="6" indent="-457200" defTabSz="914400">
              <a:lnSpc>
                <a:spcPct val="150000"/>
              </a:lnSpc>
              <a:spcBef>
                <a:spcPts val="115"/>
              </a:spcBef>
              <a:buClr>
                <a:schemeClr val="accent6"/>
              </a:buClr>
              <a:buFont typeface="Arial" panose="020B0604020202020204" pitchFamily="34" charset="0"/>
              <a:buChar char="•"/>
            </a:pPr>
            <a:r>
              <a:rPr lang="el-GR" sz="3200" kern="0" dirty="0">
                <a:solidFill>
                  <a:srgbClr val="414042"/>
                </a:solidFill>
                <a:latin typeface="Trebuchet MS"/>
              </a:rPr>
              <a:t>Άυλες δράσεις Οδικής Ασφάλειας πανελλαδικής εμβέλειας</a:t>
            </a:r>
          </a:p>
          <a:p>
            <a:pPr marL="5101046" lvl="6" indent="-457200" defTabSz="914400">
              <a:lnSpc>
                <a:spcPct val="150000"/>
              </a:lnSpc>
              <a:spcBef>
                <a:spcPts val="115"/>
              </a:spcBef>
              <a:buClr>
                <a:schemeClr val="accent6"/>
              </a:buClr>
              <a:buFont typeface="Arial" panose="020B0604020202020204" pitchFamily="34" charset="0"/>
              <a:buChar char="•"/>
            </a:pPr>
            <a:r>
              <a:rPr lang="el-GR" sz="3200" kern="0" dirty="0">
                <a:solidFill>
                  <a:srgbClr val="414042"/>
                </a:solidFill>
                <a:latin typeface="Trebuchet MS"/>
              </a:rPr>
              <a:t>Παρεμβάσεις βελτίωσης οδικής υποδομής.</a:t>
            </a:r>
            <a:endParaRPr lang="en-US" sz="3200" kern="0" dirty="0">
              <a:solidFill>
                <a:srgbClr val="414042"/>
              </a:solidFill>
              <a:latin typeface="Trebuchet MS"/>
            </a:endParaRPr>
          </a:p>
          <a:p>
            <a:pPr marL="4190145" lvl="5" indent="-457200" defTabSz="914400">
              <a:lnSpc>
                <a:spcPct val="150000"/>
              </a:lnSpc>
              <a:spcBef>
                <a:spcPts val="1200"/>
              </a:spcBef>
              <a:buClr>
                <a:schemeClr val="accent6"/>
              </a:buClr>
              <a:buBlip>
                <a:blip r:embed="rId3"/>
              </a:buBlip>
            </a:pPr>
            <a:r>
              <a:rPr lang="el-GR" sz="3200" kern="0" dirty="0">
                <a:solidFill>
                  <a:srgbClr val="414042"/>
                </a:solidFill>
                <a:latin typeface="Trebuchet MS"/>
              </a:rPr>
              <a:t>Κατασκευή Οδικών </a:t>
            </a:r>
            <a:r>
              <a:rPr lang="el-GR" sz="3200" kern="0" dirty="0" err="1">
                <a:solidFill>
                  <a:srgbClr val="414042"/>
                </a:solidFill>
                <a:latin typeface="Trebuchet MS"/>
              </a:rPr>
              <a:t>πολυτροπικών</a:t>
            </a:r>
            <a:r>
              <a:rPr lang="el-GR" sz="3200" kern="0" dirty="0">
                <a:solidFill>
                  <a:srgbClr val="414042"/>
                </a:solidFill>
                <a:latin typeface="Trebuchet MS"/>
              </a:rPr>
              <a:t> συνδέσεων με 6ο προβλήτα λιμένα Θεσσαλονίκης και λιμένα Αλεξανδρούπολης</a:t>
            </a:r>
          </a:p>
        </p:txBody>
      </p:sp>
      <p:sp>
        <p:nvSpPr>
          <p:cNvPr id="5" name="Δεξιά αγκύλη 4">
            <a:extLst>
              <a:ext uri="{FF2B5EF4-FFF2-40B4-BE49-F238E27FC236}">
                <a16:creationId xmlns:a16="http://schemas.microsoft.com/office/drawing/2014/main" id="{20AE3999-7C8E-F445-B30F-76D1D874D797}"/>
              </a:ext>
            </a:extLst>
          </p:cNvPr>
          <p:cNvSpPr/>
          <p:nvPr/>
        </p:nvSpPr>
        <p:spPr>
          <a:xfrm flipH="1">
            <a:off x="3775558" y="2630477"/>
            <a:ext cx="612000" cy="5955961"/>
          </a:xfrm>
          <a:prstGeom prst="rightBracket">
            <a:avLst>
              <a:gd name="adj" fmla="val 33705"/>
            </a:avLst>
          </a:prstGeom>
          <a:ln w="63500">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6" name="Δεξιά αγκύλη 5">
            <a:extLst>
              <a:ext uri="{FF2B5EF4-FFF2-40B4-BE49-F238E27FC236}">
                <a16:creationId xmlns:a16="http://schemas.microsoft.com/office/drawing/2014/main" id="{07D2FED7-EE0D-E944-8C80-C04512840466}"/>
              </a:ext>
            </a:extLst>
          </p:cNvPr>
          <p:cNvSpPr/>
          <p:nvPr/>
        </p:nvSpPr>
        <p:spPr>
          <a:xfrm flipH="1">
            <a:off x="3782004" y="8815703"/>
            <a:ext cx="612000" cy="1779716"/>
          </a:xfrm>
          <a:prstGeom prst="rightBracket">
            <a:avLst>
              <a:gd name="adj" fmla="val 33705"/>
            </a:avLst>
          </a:prstGeom>
          <a:ln w="63500">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7" name="TextBox 6">
            <a:extLst>
              <a:ext uri="{FF2B5EF4-FFF2-40B4-BE49-F238E27FC236}">
                <a16:creationId xmlns:a16="http://schemas.microsoft.com/office/drawing/2014/main" id="{40BED0BE-47C5-784C-8AAE-803B548CD892}"/>
              </a:ext>
            </a:extLst>
          </p:cNvPr>
          <p:cNvSpPr txBox="1"/>
          <p:nvPr/>
        </p:nvSpPr>
        <p:spPr>
          <a:xfrm>
            <a:off x="589634" y="3890047"/>
            <a:ext cx="2940598" cy="1384995"/>
          </a:xfrm>
          <a:prstGeom prst="rect">
            <a:avLst/>
          </a:prstGeom>
          <a:noFill/>
        </p:spPr>
        <p:txBody>
          <a:bodyPr wrap="square" rtlCol="0">
            <a:spAutoFit/>
          </a:bodyPr>
          <a:lstStyle/>
          <a:p>
            <a:r>
              <a:rPr lang="el-GR" sz="2800" dirty="0">
                <a:ln w="0"/>
                <a:solidFill>
                  <a:schemeClr val="accent1"/>
                </a:solidFill>
                <a:effectLst>
                  <a:outerShdw blurRad="38100" dist="25400" dir="5400000" algn="ctr" rotWithShape="0">
                    <a:srgbClr val="6E747A">
                      <a:alpha val="43000"/>
                    </a:srgbClr>
                  </a:outerShdw>
                </a:effectLst>
              </a:rPr>
              <a:t>Π05</a:t>
            </a:r>
          </a:p>
          <a:p>
            <a:r>
              <a:rPr lang="el-GR" sz="2800" dirty="0">
                <a:ln w="0"/>
                <a:solidFill>
                  <a:schemeClr val="accent1"/>
                </a:solidFill>
                <a:effectLst>
                  <a:outerShdw blurRad="38100" dist="25400" dir="5400000" algn="ctr" rotWithShape="0">
                    <a:srgbClr val="6E747A">
                      <a:alpha val="43000"/>
                    </a:srgbClr>
                  </a:outerShdw>
                </a:effectLst>
              </a:rPr>
              <a:t>Κρίσιμα τμήματα κεντρικού ΔΕΔ Μ  </a:t>
            </a:r>
          </a:p>
        </p:txBody>
      </p:sp>
      <p:sp>
        <p:nvSpPr>
          <p:cNvPr id="9" name="TextBox 8">
            <a:extLst>
              <a:ext uri="{FF2B5EF4-FFF2-40B4-BE49-F238E27FC236}">
                <a16:creationId xmlns:a16="http://schemas.microsoft.com/office/drawing/2014/main" id="{310C52D3-28BF-C54D-BBD4-E504055B9790}"/>
              </a:ext>
            </a:extLst>
          </p:cNvPr>
          <p:cNvSpPr txBox="1"/>
          <p:nvPr/>
        </p:nvSpPr>
        <p:spPr>
          <a:xfrm>
            <a:off x="589634" y="5528670"/>
            <a:ext cx="2940598" cy="1815882"/>
          </a:xfrm>
          <a:prstGeom prst="rect">
            <a:avLst/>
          </a:prstGeom>
          <a:noFill/>
        </p:spPr>
        <p:txBody>
          <a:bodyPr wrap="square" rtlCol="0">
            <a:spAutoFit/>
          </a:bodyPr>
          <a:lstStyle/>
          <a:p>
            <a:r>
              <a:rPr lang="el-GR" sz="2800" dirty="0">
                <a:ln w="0"/>
                <a:solidFill>
                  <a:schemeClr val="accent1"/>
                </a:solidFill>
                <a:effectLst>
                  <a:outerShdw blurRad="38100" dist="25400" dir="5400000" algn="ctr" rotWithShape="0">
                    <a:srgbClr val="6E747A">
                      <a:alpha val="43000"/>
                    </a:srgbClr>
                  </a:outerShdw>
                </a:effectLst>
              </a:rPr>
              <a:t>Π06</a:t>
            </a:r>
          </a:p>
          <a:p>
            <a:r>
              <a:rPr lang="el-GR" sz="2800" dirty="0">
                <a:ln w="0"/>
                <a:solidFill>
                  <a:schemeClr val="accent1"/>
                </a:solidFill>
                <a:effectLst>
                  <a:outerShdw blurRad="38100" dist="25400" dir="5400000" algn="ctr" rotWithShape="0">
                    <a:srgbClr val="6E747A">
                      <a:alpha val="43000"/>
                    </a:srgbClr>
                  </a:outerShdw>
                </a:effectLst>
              </a:rPr>
              <a:t>Τμήματα αναλυτικού ΔΕΔ Μ</a:t>
            </a:r>
          </a:p>
          <a:p>
            <a:r>
              <a:rPr lang="el-GR" sz="2800" dirty="0">
                <a:ln w="0"/>
                <a:solidFill>
                  <a:schemeClr val="accent1"/>
                </a:solidFill>
                <a:effectLst>
                  <a:outerShdw blurRad="38100" dist="25400" dir="5400000" algn="ctr" rotWithShape="0">
                    <a:srgbClr val="6E747A">
                      <a:alpha val="43000"/>
                    </a:srgbClr>
                  </a:outerShdw>
                </a:effectLst>
              </a:rPr>
              <a:t>- Οδική Ασφάλεια  </a:t>
            </a:r>
          </a:p>
        </p:txBody>
      </p:sp>
      <p:sp>
        <p:nvSpPr>
          <p:cNvPr id="10" name="TextBox 9">
            <a:extLst>
              <a:ext uri="{FF2B5EF4-FFF2-40B4-BE49-F238E27FC236}">
                <a16:creationId xmlns:a16="http://schemas.microsoft.com/office/drawing/2014/main" id="{F57F7DA0-08A5-5142-A759-DD1FDF9FEA16}"/>
              </a:ext>
            </a:extLst>
          </p:cNvPr>
          <p:cNvSpPr txBox="1"/>
          <p:nvPr/>
        </p:nvSpPr>
        <p:spPr>
          <a:xfrm>
            <a:off x="834960" y="9013063"/>
            <a:ext cx="2940598" cy="1384995"/>
          </a:xfrm>
          <a:prstGeom prst="rect">
            <a:avLst/>
          </a:prstGeom>
          <a:noFill/>
        </p:spPr>
        <p:txBody>
          <a:bodyPr wrap="square" rtlCol="0">
            <a:spAutoFit/>
          </a:bodyPr>
          <a:lstStyle/>
          <a:p>
            <a:r>
              <a:rPr lang="el-GR" sz="2800" dirty="0">
                <a:ln w="0"/>
                <a:solidFill>
                  <a:schemeClr val="accent1"/>
                </a:solidFill>
                <a:effectLst>
                  <a:outerShdw blurRad="38100" dist="25400" dir="5400000" algn="ctr" rotWithShape="0">
                    <a:srgbClr val="6E747A">
                      <a:alpha val="43000"/>
                    </a:srgbClr>
                  </a:outerShdw>
                </a:effectLst>
              </a:rPr>
              <a:t>Π07</a:t>
            </a:r>
          </a:p>
          <a:p>
            <a:r>
              <a:rPr lang="el-GR" sz="2800" dirty="0">
                <a:ln w="0"/>
                <a:solidFill>
                  <a:schemeClr val="accent1"/>
                </a:solidFill>
                <a:effectLst>
                  <a:outerShdw blurRad="38100" dist="25400" dir="5400000" algn="ctr" rotWithShape="0">
                    <a:srgbClr val="6E747A">
                      <a:alpha val="43000"/>
                    </a:srgbClr>
                  </a:outerShdw>
                </a:effectLst>
              </a:rPr>
              <a:t>Πολυτροπικές συνδέσεις </a:t>
            </a:r>
          </a:p>
        </p:txBody>
      </p:sp>
    </p:spTree>
    <p:extLst>
      <p:ext uri="{BB962C8B-B14F-4D97-AF65-F5344CB8AC3E}">
        <p14:creationId xmlns:p14="http://schemas.microsoft.com/office/powerpoint/2010/main" val="147153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1" presetClass="entr" presetSubtype="0" fill="hold" nodeType="with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par>
                          <p:cTn id="27" fill="hold">
                            <p:stCondLst>
                              <p:cond delay="1000"/>
                            </p:stCondLst>
                            <p:childTnLst>
                              <p:par>
                                <p:cTn id="28" presetID="2" presetClass="entr" presetSubtype="8" fill="hold" grpId="0" nodeType="afterEffect">
                                  <p:stCondLst>
                                    <p:cond delay="5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1" presetClass="entr" presetSubtype="0" fill="hold" nodeType="withEffect">
                                  <p:stCondLst>
                                    <p:cond delay="1000"/>
                                  </p:stCondLst>
                                  <p:childTnLst>
                                    <p:set>
                                      <p:cBhvr>
                                        <p:cTn id="37"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defTabSz="1828800">
              <a:defRPr/>
            </a:pPr>
            <a:fld id="{BCD7581F-132C-4987-8E9F-6738D7CB4A3C}" type="slidenum">
              <a:rPr lang="en-US" altLang="el-GR" sz="2400">
                <a:solidFill>
                  <a:srgbClr val="898989"/>
                </a:solidFill>
                <a:latin typeface="Arial" pitchFamily="34" charset="0"/>
              </a:rPr>
              <a:pPr defTabSz="1828800">
                <a:defRPr/>
              </a:pPr>
              <a:t>13</a:t>
            </a:fld>
            <a:endParaRPr lang="en-US" altLang="el-GR" sz="2400">
              <a:solidFill>
                <a:srgbClr val="898989"/>
              </a:solidFill>
              <a:latin typeface="Arial" pitchFamily="34" charset="0"/>
            </a:endParaRPr>
          </a:p>
        </p:txBody>
      </p:sp>
      <p:sp>
        <p:nvSpPr>
          <p:cNvPr id="7" name="object 2">
            <a:extLst>
              <a:ext uri="{FF2B5EF4-FFF2-40B4-BE49-F238E27FC236}">
                <a16:creationId xmlns:a16="http://schemas.microsoft.com/office/drawing/2014/main" id="{15D5B326-0239-045D-5DDA-F62E0E643634}"/>
              </a:ext>
            </a:extLst>
          </p:cNvPr>
          <p:cNvSpPr txBox="1">
            <a:spLocks/>
          </p:cNvSpPr>
          <p:nvPr/>
        </p:nvSpPr>
        <p:spPr>
          <a:xfrm>
            <a:off x="1206600" y="915229"/>
            <a:ext cx="21691500"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ΣΤΙΣ ΘΑΛΑΣΣΙΕΣ ΜΕΤΑΦΟΡΕΣ</a:t>
            </a:r>
          </a:p>
        </p:txBody>
      </p:sp>
      <p:sp>
        <p:nvSpPr>
          <p:cNvPr id="10" name="object 8">
            <a:extLst>
              <a:ext uri="{FF2B5EF4-FFF2-40B4-BE49-F238E27FC236}">
                <a16:creationId xmlns:a16="http://schemas.microsoft.com/office/drawing/2014/main" id="{A2E02858-6156-A0BD-A0F9-ACC709EA042E}"/>
              </a:ext>
            </a:extLst>
          </p:cNvPr>
          <p:cNvSpPr txBox="1"/>
          <p:nvPr/>
        </p:nvSpPr>
        <p:spPr>
          <a:xfrm>
            <a:off x="1206600" y="2548606"/>
            <a:ext cx="22415400" cy="6603053"/>
          </a:xfrm>
          <a:prstGeom prst="rect">
            <a:avLst/>
          </a:prstGeom>
        </p:spPr>
        <p:txBody>
          <a:bodyPr vert="horz" wrap="square" lIns="0" tIns="14632" rIns="0" bIns="0" rtlCol="0">
            <a:spAutoFit/>
          </a:bodyPr>
          <a:lstStyle/>
          <a:p>
            <a:pPr marL="4190145" lvl="5" indent="-457200" defTabSz="914400">
              <a:lnSpc>
                <a:spcPct val="150000"/>
              </a:lnSpc>
              <a:spcBef>
                <a:spcPts val="1200"/>
              </a:spcBef>
              <a:buClr>
                <a:schemeClr val="accent6"/>
              </a:buClr>
              <a:buBlip>
                <a:blip r:embed="rId3"/>
              </a:buBlip>
            </a:pPr>
            <a:r>
              <a:rPr lang="el-GR" sz="3200" kern="0" dirty="0">
                <a:solidFill>
                  <a:srgbClr val="414042"/>
                </a:solidFill>
                <a:latin typeface="Trebuchet MS"/>
              </a:rPr>
              <a:t>Παρεμβάσεις υποδομών σε 33 Λιμάνια σε νησιωτικές Περιφέρειες και </a:t>
            </a:r>
          </a:p>
          <a:p>
            <a:pPr marL="4190145" lvl="5" indent="-457200" defTabSz="914400">
              <a:lnSpc>
                <a:spcPct val="150000"/>
              </a:lnSpc>
              <a:spcBef>
                <a:spcPts val="1200"/>
              </a:spcBef>
              <a:buClr>
                <a:schemeClr val="accent6"/>
              </a:buClr>
              <a:buBlip>
                <a:blip r:embed="rId3"/>
              </a:buBlip>
            </a:pPr>
            <a:r>
              <a:rPr lang="el-GR" sz="3200" kern="0" dirty="0">
                <a:solidFill>
                  <a:srgbClr val="414042"/>
                </a:solidFill>
                <a:latin typeface="Trebuchet MS"/>
              </a:rPr>
              <a:t>Ανάπτυξη συστήματος θαλάσσιων συγκοινωνιών με χρήση «πράσινων» πλοίων</a:t>
            </a:r>
          </a:p>
          <a:p>
            <a:pPr marL="5101046" lvl="6" indent="-457200" defTabSz="914400">
              <a:lnSpc>
                <a:spcPct val="150000"/>
              </a:lnSpc>
              <a:spcBef>
                <a:spcPts val="1200"/>
              </a:spcBef>
              <a:buClr>
                <a:schemeClr val="accent6"/>
              </a:buClr>
              <a:buFont typeface="Arial" panose="020B0604020202020204" pitchFamily="34" charset="0"/>
              <a:buChar char="•"/>
            </a:pPr>
            <a:endParaRPr lang="el-GR" sz="3200" kern="0" dirty="0">
              <a:solidFill>
                <a:srgbClr val="414042"/>
              </a:solidFill>
              <a:latin typeface="Trebuchet MS"/>
            </a:endParaRPr>
          </a:p>
          <a:p>
            <a:pPr marL="4190145" lvl="5" indent="-457200" defTabSz="914400">
              <a:lnSpc>
                <a:spcPct val="150000"/>
              </a:lnSpc>
              <a:spcBef>
                <a:spcPts val="1200"/>
              </a:spcBef>
              <a:buClr>
                <a:schemeClr val="accent6"/>
              </a:buClr>
              <a:buBlip>
                <a:blip r:embed="rId3"/>
              </a:buBlip>
            </a:pPr>
            <a:r>
              <a:rPr lang="el-GR" sz="3200" kern="0" dirty="0">
                <a:solidFill>
                  <a:srgbClr val="414042"/>
                </a:solidFill>
                <a:latin typeface="Trebuchet MS"/>
              </a:rPr>
              <a:t>Επέκταση, Αναβάθμιση και Εκσυγχρονισμός του Εθνικού Συστήματος Ελέγχου Θαλάσσιας Κυκλοφορίας VTMIS, </a:t>
            </a:r>
          </a:p>
          <a:p>
            <a:pPr marL="4190145" lvl="5" indent="-457200" defTabSz="914400">
              <a:lnSpc>
                <a:spcPct val="150000"/>
              </a:lnSpc>
              <a:spcBef>
                <a:spcPts val="1200"/>
              </a:spcBef>
              <a:buClr>
                <a:schemeClr val="accent6"/>
              </a:buClr>
              <a:buBlip>
                <a:blip r:embed="rId3"/>
              </a:buBlip>
            </a:pPr>
            <a:r>
              <a:rPr lang="el-GR" sz="3200" kern="0" dirty="0">
                <a:solidFill>
                  <a:srgbClr val="414042"/>
                </a:solidFill>
                <a:latin typeface="Trebuchet MS"/>
              </a:rPr>
              <a:t>Ανάπτυξη νέων συστημάτων ασφάλειας ναυσιπλοΐας και προμήθεια πλωτών μέσων έρευνας και διάσωσης,</a:t>
            </a:r>
          </a:p>
          <a:p>
            <a:pPr marL="4190145" lvl="5" indent="-457200" defTabSz="914400">
              <a:lnSpc>
                <a:spcPct val="150000"/>
              </a:lnSpc>
              <a:spcBef>
                <a:spcPts val="1200"/>
              </a:spcBef>
              <a:buClr>
                <a:schemeClr val="accent6"/>
              </a:buClr>
              <a:buBlip>
                <a:blip r:embed="rId3"/>
              </a:buBlip>
            </a:pPr>
            <a:r>
              <a:rPr lang="el-GR" sz="3200" kern="0" dirty="0">
                <a:solidFill>
                  <a:srgbClr val="414042"/>
                </a:solidFill>
                <a:latin typeface="Trebuchet MS"/>
              </a:rPr>
              <a:t>Επέκταση / αναβάθμιση συστημάτων αεροναυτιλίας.</a:t>
            </a:r>
          </a:p>
        </p:txBody>
      </p:sp>
      <p:sp>
        <p:nvSpPr>
          <p:cNvPr id="5" name="Δεξιά αγκύλη 4">
            <a:extLst>
              <a:ext uri="{FF2B5EF4-FFF2-40B4-BE49-F238E27FC236}">
                <a16:creationId xmlns:a16="http://schemas.microsoft.com/office/drawing/2014/main" id="{0DB67451-3B59-D845-981D-740DD9380458}"/>
              </a:ext>
            </a:extLst>
          </p:cNvPr>
          <p:cNvSpPr/>
          <p:nvPr/>
        </p:nvSpPr>
        <p:spPr>
          <a:xfrm flipH="1">
            <a:off x="3737399" y="2548606"/>
            <a:ext cx="612000" cy="1779716"/>
          </a:xfrm>
          <a:prstGeom prst="rightBracket">
            <a:avLst>
              <a:gd name="adj" fmla="val 33705"/>
            </a:avLst>
          </a:prstGeom>
          <a:ln w="63500">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6" name="TextBox 5">
            <a:extLst>
              <a:ext uri="{FF2B5EF4-FFF2-40B4-BE49-F238E27FC236}">
                <a16:creationId xmlns:a16="http://schemas.microsoft.com/office/drawing/2014/main" id="{1C7ED55A-65FF-AB47-B7FA-58EE1F1261DA}"/>
              </a:ext>
            </a:extLst>
          </p:cNvPr>
          <p:cNvSpPr txBox="1"/>
          <p:nvPr/>
        </p:nvSpPr>
        <p:spPr>
          <a:xfrm>
            <a:off x="796801" y="2645475"/>
            <a:ext cx="2940598" cy="1815882"/>
          </a:xfrm>
          <a:prstGeom prst="rect">
            <a:avLst/>
          </a:prstGeom>
          <a:noFill/>
        </p:spPr>
        <p:txBody>
          <a:bodyPr wrap="square" rtlCol="0">
            <a:spAutoFit/>
          </a:bodyPr>
          <a:lstStyle/>
          <a:p>
            <a:r>
              <a:rPr lang="el-GR" sz="2800" dirty="0">
                <a:ln w="0"/>
                <a:solidFill>
                  <a:schemeClr val="accent1"/>
                </a:solidFill>
                <a:effectLst>
                  <a:outerShdw blurRad="38100" dist="25400" dir="5400000" algn="ctr" rotWithShape="0">
                    <a:srgbClr val="6E747A">
                      <a:alpha val="43000"/>
                    </a:srgbClr>
                  </a:outerShdw>
                </a:effectLst>
              </a:rPr>
              <a:t>Π08</a:t>
            </a:r>
          </a:p>
          <a:p>
            <a:r>
              <a:rPr lang="el-GR" sz="2800" dirty="0">
                <a:ln w="0"/>
                <a:solidFill>
                  <a:schemeClr val="accent1"/>
                </a:solidFill>
                <a:effectLst>
                  <a:outerShdw blurRad="38100" dist="25400" dir="5400000" algn="ctr" rotWithShape="0">
                    <a:srgbClr val="6E747A">
                      <a:alpha val="43000"/>
                    </a:srgbClr>
                  </a:outerShdw>
                </a:effectLst>
              </a:rPr>
              <a:t>Συνδεσιμότητα Προσβασιμότητα νησιών</a:t>
            </a:r>
          </a:p>
        </p:txBody>
      </p:sp>
      <p:sp>
        <p:nvSpPr>
          <p:cNvPr id="8" name="Δεξιά αγκύλη 7">
            <a:extLst>
              <a:ext uri="{FF2B5EF4-FFF2-40B4-BE49-F238E27FC236}">
                <a16:creationId xmlns:a16="http://schemas.microsoft.com/office/drawing/2014/main" id="{09BE9D34-D473-0C45-9E6A-661EC50DBB1F}"/>
              </a:ext>
            </a:extLst>
          </p:cNvPr>
          <p:cNvSpPr/>
          <p:nvPr/>
        </p:nvSpPr>
        <p:spPr>
          <a:xfrm flipH="1">
            <a:off x="3727988" y="5418283"/>
            <a:ext cx="612000" cy="3481758"/>
          </a:xfrm>
          <a:prstGeom prst="rightBracket">
            <a:avLst>
              <a:gd name="adj" fmla="val 33705"/>
            </a:avLst>
          </a:prstGeom>
          <a:ln w="63500">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9" name="TextBox 8">
            <a:extLst>
              <a:ext uri="{FF2B5EF4-FFF2-40B4-BE49-F238E27FC236}">
                <a16:creationId xmlns:a16="http://schemas.microsoft.com/office/drawing/2014/main" id="{CFE5007E-8F08-9A44-8A52-68566F60F2B4}"/>
              </a:ext>
            </a:extLst>
          </p:cNvPr>
          <p:cNvSpPr txBox="1"/>
          <p:nvPr/>
        </p:nvSpPr>
        <p:spPr>
          <a:xfrm>
            <a:off x="787390" y="5950059"/>
            <a:ext cx="2940598" cy="1815882"/>
          </a:xfrm>
          <a:prstGeom prst="rect">
            <a:avLst/>
          </a:prstGeom>
          <a:noFill/>
        </p:spPr>
        <p:txBody>
          <a:bodyPr wrap="square" rtlCol="0">
            <a:spAutoFit/>
          </a:bodyPr>
          <a:lstStyle/>
          <a:p>
            <a:r>
              <a:rPr lang="el-GR" sz="2800" dirty="0">
                <a:ln w="0"/>
                <a:solidFill>
                  <a:schemeClr val="accent1"/>
                </a:solidFill>
                <a:effectLst>
                  <a:outerShdw blurRad="38100" dist="25400" dir="5400000" algn="ctr" rotWithShape="0">
                    <a:srgbClr val="6E747A">
                      <a:alpha val="43000"/>
                    </a:srgbClr>
                  </a:outerShdw>
                </a:effectLst>
              </a:rPr>
              <a:t>Π09</a:t>
            </a:r>
          </a:p>
          <a:p>
            <a:r>
              <a:rPr lang="el-GR" sz="2800" dirty="0">
                <a:ln w="0"/>
                <a:solidFill>
                  <a:schemeClr val="accent1"/>
                </a:solidFill>
                <a:effectLst>
                  <a:outerShdw blurRad="38100" dist="25400" dir="5400000" algn="ctr" rotWithShape="0">
                    <a:srgbClr val="6E747A">
                      <a:alpha val="43000"/>
                    </a:srgbClr>
                  </a:outerShdw>
                </a:effectLst>
              </a:rPr>
              <a:t>Ασφάλεια Ναυσιπλοΐας – </a:t>
            </a:r>
          </a:p>
          <a:p>
            <a:r>
              <a:rPr lang="el-GR" sz="2800" dirty="0">
                <a:ln w="0"/>
                <a:solidFill>
                  <a:schemeClr val="accent1"/>
                </a:solidFill>
                <a:effectLst>
                  <a:outerShdw blurRad="38100" dist="25400" dir="5400000" algn="ctr" rotWithShape="0">
                    <a:srgbClr val="6E747A">
                      <a:alpha val="43000"/>
                    </a:srgbClr>
                  </a:outerShdw>
                </a:effectLst>
              </a:rPr>
              <a:t>Αεροναυτιλίας</a:t>
            </a:r>
          </a:p>
        </p:txBody>
      </p:sp>
    </p:spTree>
    <p:extLst>
      <p:ext uri="{BB962C8B-B14F-4D97-AF65-F5344CB8AC3E}">
        <p14:creationId xmlns:p14="http://schemas.microsoft.com/office/powerpoint/2010/main" val="32002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100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par>
                          <p:cTn id="17" fill="hold">
                            <p:stCondLst>
                              <p:cond delay="1000"/>
                            </p:stCondLst>
                            <p:childTnLst>
                              <p:par>
                                <p:cTn id="18" presetID="2" presetClass="entr" presetSubtype="8"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1" presetClass="entr" presetSubtype="0" fill="hold" nodeType="withEffect">
                                  <p:stCondLst>
                                    <p:cond delay="1000"/>
                                  </p:stCondLst>
                                  <p:childTnLst>
                                    <p:set>
                                      <p:cBhvr>
                                        <p:cTn id="27" dur="1" fill="hold">
                                          <p:stCondLst>
                                            <p:cond delay="0"/>
                                          </p:stCondLst>
                                        </p:cTn>
                                        <p:tgtEl>
                                          <p:spTgt spid="10">
                                            <p:txEl>
                                              <p:pRg st="3" end="3"/>
                                            </p:txEl>
                                          </p:spTgt>
                                        </p:tgtEl>
                                        <p:attrNameLst>
                                          <p:attrName>style.visibility</p:attrName>
                                        </p:attrNameLst>
                                      </p:cBhvr>
                                      <p:to>
                                        <p:strVal val="visible"/>
                                      </p:to>
                                    </p:set>
                                  </p:childTnLst>
                                </p:cTn>
                              </p:par>
                              <p:par>
                                <p:cTn id="28" presetID="1" presetClass="entr" presetSubtype="0" fill="hold" nodeType="withEffect">
                                  <p:stCondLst>
                                    <p:cond delay="1000"/>
                                  </p:stCondLst>
                                  <p:childTnLst>
                                    <p:set>
                                      <p:cBhvr>
                                        <p:cTn id="29" dur="1" fill="hold">
                                          <p:stCondLst>
                                            <p:cond delay="0"/>
                                          </p:stCondLst>
                                        </p:cTn>
                                        <p:tgtEl>
                                          <p:spTgt spid="10">
                                            <p:txEl>
                                              <p:pRg st="4" end="4"/>
                                            </p:txEl>
                                          </p:spTgt>
                                        </p:tgtEl>
                                        <p:attrNameLst>
                                          <p:attrName>style.visibility</p:attrName>
                                        </p:attrNameLst>
                                      </p:cBhvr>
                                      <p:to>
                                        <p:strVal val="visible"/>
                                      </p:to>
                                    </p:set>
                                  </p:childTnLst>
                                </p:cTn>
                              </p:par>
                              <p:par>
                                <p:cTn id="30" presetID="1" presetClass="entr" presetSubtype="0" fill="hold" nodeType="withEffect">
                                  <p:stCondLst>
                                    <p:cond delay="1000"/>
                                  </p:stCondLst>
                                  <p:childTnLst>
                                    <p:set>
                                      <p:cBhvr>
                                        <p:cTn id="31"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9" descr="Εικόνα που περιέχει κείμενο, ηλεκτρονικές συσκευές, κύκλωμα&#10;&#10;Περιγραφή που δημιουργήθηκε αυτόματα">
            <a:extLst>
              <a:ext uri="{FF2B5EF4-FFF2-40B4-BE49-F238E27FC236}">
                <a16:creationId xmlns:a16="http://schemas.microsoft.com/office/drawing/2014/main" id="{C8041C01-6CE4-0A62-CB23-65C1A676FA0C}"/>
              </a:ext>
            </a:extLst>
          </p:cNvPr>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0" y="5854407"/>
            <a:ext cx="24239538" cy="4133874"/>
          </a:xfrm>
          <a:prstGeom prst="rect">
            <a:avLst/>
          </a:prstGeom>
        </p:spPr>
      </p:pic>
      <p:sp>
        <p:nvSpPr>
          <p:cNvPr id="7" name="object 2">
            <a:extLst>
              <a:ext uri="{FF2B5EF4-FFF2-40B4-BE49-F238E27FC236}">
                <a16:creationId xmlns:a16="http://schemas.microsoft.com/office/drawing/2014/main" id="{E32504AA-39A5-4741-BF7B-A88DA9ECB6D9}"/>
              </a:ext>
            </a:extLst>
          </p:cNvPr>
          <p:cNvSpPr txBox="1">
            <a:spLocks/>
          </p:cNvSpPr>
          <p:nvPr/>
        </p:nvSpPr>
        <p:spPr>
          <a:xfrm>
            <a:off x="1206601" y="915229"/>
            <a:ext cx="17093925"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ΕΡΓΑ ΣΤΡΑΤΗΓΙΚΗΣ ΣΗΜΑΣΙΑΣ</a:t>
            </a:r>
          </a:p>
        </p:txBody>
      </p:sp>
      <p:graphicFrame>
        <p:nvGraphicFramePr>
          <p:cNvPr id="39" name="Table 39">
            <a:extLst>
              <a:ext uri="{FF2B5EF4-FFF2-40B4-BE49-F238E27FC236}">
                <a16:creationId xmlns:a16="http://schemas.microsoft.com/office/drawing/2014/main" id="{2AA9D546-8C8F-74D0-DD69-9F7D59A812A6}"/>
              </a:ext>
            </a:extLst>
          </p:cNvPr>
          <p:cNvGraphicFramePr>
            <a:graphicFrameLocks noGrp="1"/>
          </p:cNvGraphicFramePr>
          <p:nvPr>
            <p:extLst>
              <p:ext uri="{D42A27DB-BD31-4B8C-83A1-F6EECF244321}">
                <p14:modId xmlns:p14="http://schemas.microsoft.com/office/powerpoint/2010/main" val="512251192"/>
              </p:ext>
            </p:extLst>
          </p:nvPr>
        </p:nvGraphicFramePr>
        <p:xfrm>
          <a:off x="1206601" y="3244386"/>
          <a:ext cx="21623903" cy="7588206"/>
        </p:xfrm>
        <a:graphic>
          <a:graphicData uri="http://schemas.openxmlformats.org/drawingml/2006/table">
            <a:tbl>
              <a:tblPr bandRow="1">
                <a:tableStyleId>{2D5ABB26-0587-4C30-8999-92F81FD0307C}</a:tableStyleId>
              </a:tblPr>
              <a:tblGrid>
                <a:gridCol w="11385449">
                  <a:extLst>
                    <a:ext uri="{9D8B030D-6E8A-4147-A177-3AD203B41FA5}">
                      <a16:colId xmlns:a16="http://schemas.microsoft.com/office/drawing/2014/main" val="1941009479"/>
                    </a:ext>
                  </a:extLst>
                </a:gridCol>
                <a:gridCol w="5200650">
                  <a:extLst>
                    <a:ext uri="{9D8B030D-6E8A-4147-A177-3AD203B41FA5}">
                      <a16:colId xmlns:a16="http://schemas.microsoft.com/office/drawing/2014/main" val="172420665"/>
                    </a:ext>
                  </a:extLst>
                </a:gridCol>
                <a:gridCol w="2518902">
                  <a:extLst>
                    <a:ext uri="{9D8B030D-6E8A-4147-A177-3AD203B41FA5}">
                      <a16:colId xmlns:a16="http://schemas.microsoft.com/office/drawing/2014/main" val="862057376"/>
                    </a:ext>
                  </a:extLst>
                </a:gridCol>
                <a:gridCol w="2518902">
                  <a:extLst>
                    <a:ext uri="{9D8B030D-6E8A-4147-A177-3AD203B41FA5}">
                      <a16:colId xmlns:a16="http://schemas.microsoft.com/office/drawing/2014/main" val="3173159064"/>
                    </a:ext>
                  </a:extLst>
                </a:gridCol>
              </a:tblGrid>
              <a:tr h="1274901">
                <a:tc>
                  <a:txBody>
                    <a:bodyPr/>
                    <a:lstStyle/>
                    <a:p>
                      <a:pPr algn="l" fontAlgn="ctr"/>
                      <a:r>
                        <a:rPr lang="el-GR" sz="2800" b="1" i="0" u="none" strike="noStrike" kern="1200" dirty="0">
                          <a:solidFill>
                            <a:srgbClr val="79CA4C"/>
                          </a:solidFill>
                          <a:effectLst/>
                          <a:latin typeface="Trebuchet MS" panose="020B0603020202020204" pitchFamily="34" charset="0"/>
                          <a:ea typeface="+mn-ea"/>
                          <a:cs typeface="+mn-cs"/>
                        </a:rPr>
                        <a:t>Έργο</a:t>
                      </a:r>
                    </a:p>
                  </a:txBody>
                  <a:tcPr marL="144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19BEDE"/>
                      </a:solidFill>
                      <a:prstDash val="solid"/>
                      <a:round/>
                      <a:headEnd type="none" w="med" len="med"/>
                      <a:tailEnd type="none" w="med" len="med"/>
                    </a:lnB>
                  </a:tcPr>
                </a:tc>
                <a:tc>
                  <a:txBody>
                    <a:bodyPr/>
                    <a:lstStyle/>
                    <a:p>
                      <a:pPr algn="l" fontAlgn="ctr"/>
                      <a:r>
                        <a:rPr lang="el-GR" sz="2800" b="1" i="0" u="none" strike="noStrike" kern="1200" dirty="0">
                          <a:solidFill>
                            <a:srgbClr val="79CA4C"/>
                          </a:solidFill>
                          <a:effectLst/>
                          <a:latin typeface="Trebuchet MS" panose="020B0603020202020204" pitchFamily="34" charset="0"/>
                          <a:ea typeface="+mn-ea"/>
                          <a:cs typeface="+mn-cs"/>
                        </a:rPr>
                        <a:t>Συνολικό κόστος έργου (εκ €)</a:t>
                      </a:r>
                    </a:p>
                  </a:txBody>
                  <a:tcPr marL="144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19BEDE"/>
                      </a:solidFill>
                      <a:prstDash val="solid"/>
                      <a:round/>
                      <a:headEnd type="none" w="med" len="med"/>
                      <a:tailEnd type="none" w="med" len="med"/>
                    </a:lnB>
                  </a:tcPr>
                </a:tc>
                <a:tc>
                  <a:txBody>
                    <a:bodyPr/>
                    <a:lstStyle/>
                    <a:p>
                      <a:pPr algn="ctr" fontAlgn="ctr"/>
                      <a:r>
                        <a:rPr lang="el-GR" sz="2800" b="1" i="0" u="none" strike="noStrike" kern="1200" dirty="0">
                          <a:solidFill>
                            <a:srgbClr val="79CA4C"/>
                          </a:solidFill>
                          <a:effectLst/>
                          <a:latin typeface="Trebuchet MS" panose="020B0603020202020204" pitchFamily="34" charset="0"/>
                          <a:ea typeface="+mn-ea"/>
                          <a:cs typeface="+mn-cs"/>
                        </a:rPr>
                        <a:t>Έναρξη</a:t>
                      </a:r>
                    </a:p>
                  </a:txBody>
                  <a:tcPr marL="144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19BEDE"/>
                      </a:solidFill>
                      <a:prstDash val="solid"/>
                      <a:round/>
                      <a:headEnd type="none" w="med" len="med"/>
                      <a:tailEnd type="none" w="med" len="med"/>
                    </a:lnB>
                  </a:tcPr>
                </a:tc>
                <a:tc>
                  <a:txBody>
                    <a:bodyPr/>
                    <a:lstStyle/>
                    <a:p>
                      <a:pPr marL="0" algn="ctr" defTabSz="1818010" rtl="0" eaLnBrk="1" fontAlgn="ctr" latinLnBrk="0" hangingPunct="1">
                        <a:lnSpc>
                          <a:spcPct val="107000"/>
                        </a:lnSpc>
                        <a:spcAft>
                          <a:spcPts val="800"/>
                        </a:spcAft>
                      </a:pPr>
                      <a:r>
                        <a:rPr lang="el-GR" sz="2800" b="1" i="0" u="none" strike="noStrike" kern="1200" dirty="0">
                          <a:solidFill>
                            <a:srgbClr val="79CA4C"/>
                          </a:solidFill>
                          <a:effectLst/>
                          <a:latin typeface="Trebuchet MS" panose="020B0603020202020204" pitchFamily="34" charset="0"/>
                          <a:ea typeface="+mn-ea"/>
                          <a:cs typeface="+mn-cs"/>
                        </a:rPr>
                        <a:t>Ολοκλήρωση</a:t>
                      </a:r>
                      <a:endParaRPr lang="en-US" sz="2800" b="1" i="0" u="none" strike="noStrike" kern="1200" dirty="0">
                        <a:solidFill>
                          <a:srgbClr val="79CA4C"/>
                        </a:solidFill>
                        <a:effectLst/>
                        <a:latin typeface="Trebuchet MS" panose="020B0603020202020204" pitchFamily="34" charset="0"/>
                        <a:ea typeface="+mn-ea"/>
                        <a:cs typeface="+mn-cs"/>
                      </a:endParaRPr>
                    </a:p>
                  </a:txBody>
                  <a:tcPr marL="68580" marR="25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19BEDE"/>
                      </a:solidFill>
                      <a:prstDash val="solid"/>
                      <a:round/>
                      <a:headEnd type="none" w="med" len="med"/>
                      <a:tailEnd type="none" w="med" len="med"/>
                    </a:lnB>
                  </a:tcPr>
                </a:tc>
                <a:extLst>
                  <a:ext uri="{0D108BD9-81ED-4DB2-BD59-A6C34878D82A}">
                    <a16:rowId xmlns:a16="http://schemas.microsoft.com/office/drawing/2014/main" val="1959554482"/>
                  </a:ext>
                </a:extLst>
              </a:tr>
              <a:tr h="1203073">
                <a:tc>
                  <a:txBody>
                    <a:bodyPr/>
                    <a:lstStyle/>
                    <a:p>
                      <a:pPr marL="0" indent="0" algn="l">
                        <a:lnSpc>
                          <a:spcPct val="115000"/>
                        </a:lnSpc>
                        <a:spcBef>
                          <a:spcPts val="600"/>
                        </a:spcBef>
                        <a:spcAft>
                          <a:spcPts val="600"/>
                        </a:spcAft>
                      </a:pPr>
                      <a:r>
                        <a:rPr lang="el-GR" sz="2400" kern="1200" dirty="0">
                          <a:solidFill>
                            <a:srgbClr val="0D4F8C"/>
                          </a:solidFill>
                          <a:effectLst/>
                          <a:latin typeface="Trebuchet MS" panose="020B0603020202020204" pitchFamily="34" charset="0"/>
                        </a:rPr>
                        <a:t>Γραμμής 4 του Μετρό Αθήνας στο τμήμα Άλσος </a:t>
                      </a:r>
                      <a:r>
                        <a:rPr lang="el-GR" sz="2400" kern="1200" dirty="0" err="1">
                          <a:solidFill>
                            <a:srgbClr val="0D4F8C"/>
                          </a:solidFill>
                          <a:effectLst/>
                          <a:latin typeface="Trebuchet MS" panose="020B0603020202020204" pitchFamily="34" charset="0"/>
                        </a:rPr>
                        <a:t>Βεΐκου</a:t>
                      </a:r>
                      <a:r>
                        <a:rPr lang="el-GR" sz="2400" kern="1200" dirty="0">
                          <a:solidFill>
                            <a:srgbClr val="0D4F8C"/>
                          </a:solidFill>
                          <a:effectLst/>
                          <a:latin typeface="Trebuchet MS" panose="020B0603020202020204" pitchFamily="34" charset="0"/>
                        </a:rPr>
                        <a:t> – </a:t>
                      </a:r>
                      <a:r>
                        <a:rPr lang="el-GR" sz="2400" kern="1200" dirty="0" err="1">
                          <a:solidFill>
                            <a:srgbClr val="0D4F8C"/>
                          </a:solidFill>
                          <a:effectLst/>
                          <a:latin typeface="Trebuchet MS" panose="020B0603020202020204" pitchFamily="34" charset="0"/>
                        </a:rPr>
                        <a:t>Γουδή</a:t>
                      </a:r>
                      <a:endParaRPr lang="en-US" sz="2400" b="1" kern="1200" dirty="0">
                        <a:solidFill>
                          <a:srgbClr val="0D4F8C"/>
                        </a:solidFill>
                        <a:effectLst/>
                        <a:latin typeface="Trebuchet MS" panose="020B0603020202020204" pitchFamily="34" charset="0"/>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algn="ctr">
                        <a:lnSpc>
                          <a:spcPct val="115000"/>
                        </a:lnSpc>
                        <a:spcBef>
                          <a:spcPts val="600"/>
                        </a:spcBef>
                        <a:spcAft>
                          <a:spcPts val="600"/>
                        </a:spcAft>
                      </a:pPr>
                      <a:r>
                        <a:rPr lang="el-GR" sz="2400" dirty="0">
                          <a:solidFill>
                            <a:srgbClr val="0D4F8C"/>
                          </a:solidFill>
                          <a:effectLst/>
                          <a:latin typeface="Trebuchet MS" panose="020B0603020202020204" pitchFamily="34" charset="0"/>
                        </a:rPr>
                        <a:t>1.475</a:t>
                      </a:r>
                      <a:endParaRPr lang="en-US"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algn="ctr">
                        <a:lnSpc>
                          <a:spcPct val="115000"/>
                        </a:lnSpc>
                        <a:spcBef>
                          <a:spcPts val="600"/>
                        </a:spcBef>
                        <a:spcAft>
                          <a:spcPts val="600"/>
                        </a:spcAft>
                      </a:pPr>
                      <a:r>
                        <a:rPr lang="el-GR" sz="2400" dirty="0">
                          <a:solidFill>
                            <a:srgbClr val="0D4F8C"/>
                          </a:solidFill>
                          <a:effectLst/>
                          <a:latin typeface="Trebuchet MS" panose="020B0603020202020204" pitchFamily="34" charset="0"/>
                        </a:rPr>
                        <a:t>2021</a:t>
                      </a:r>
                      <a:endParaRPr lang="en-US"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marL="0" indent="0" algn="ctr">
                        <a:lnSpc>
                          <a:spcPct val="115000"/>
                        </a:lnSpc>
                        <a:spcBef>
                          <a:spcPts val="0"/>
                        </a:spcBef>
                        <a:spcAft>
                          <a:spcPts val="0"/>
                        </a:spcAft>
                        <a:buFont typeface="Arial" panose="020B0604020202020204" pitchFamily="34" charset="0"/>
                        <a:buNone/>
                      </a:pPr>
                      <a:r>
                        <a:rPr lang="el-GR" sz="2400" dirty="0">
                          <a:solidFill>
                            <a:srgbClr val="0D4F8C"/>
                          </a:solidFill>
                          <a:effectLst/>
                          <a:latin typeface="Trebuchet MS" panose="020B0603020202020204" pitchFamily="34" charset="0"/>
                        </a:rPr>
                        <a:t>2029</a:t>
                      </a:r>
                      <a:endParaRPr lang="en-US"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extLst>
                  <a:ext uri="{0D108BD9-81ED-4DB2-BD59-A6C34878D82A}">
                    <a16:rowId xmlns:a16="http://schemas.microsoft.com/office/drawing/2014/main" val="3139906369"/>
                  </a:ext>
                </a:extLst>
              </a:tr>
              <a:tr h="1203073">
                <a:tc>
                  <a:txBody>
                    <a:bodyPr/>
                    <a:lstStyle/>
                    <a:p>
                      <a:pPr marL="0" indent="0" algn="l" defTabSz="914400" rtl="0" eaLnBrk="1" latinLnBrk="0" hangingPunct="1">
                        <a:lnSpc>
                          <a:spcPct val="115000"/>
                        </a:lnSpc>
                        <a:spcBef>
                          <a:spcPts val="600"/>
                        </a:spcBef>
                        <a:spcAft>
                          <a:spcPts val="600"/>
                        </a:spcAft>
                      </a:pPr>
                      <a:r>
                        <a:rPr lang="el-GR" sz="2400" kern="1200" dirty="0">
                          <a:solidFill>
                            <a:srgbClr val="0D4F8C"/>
                          </a:solidFill>
                          <a:effectLst/>
                          <a:latin typeface="Trebuchet MS" panose="020B0603020202020204" pitchFamily="34" charset="0"/>
                        </a:rPr>
                        <a:t>Αναβάθμιση/αναδιάρθρωση δικτύου και ανάπτυξη στόλων λεωφορείων μηδενικών εκπομπών στην Αθήνα και τη Θεσσαλονίκη (2η φάση)</a:t>
                      </a:r>
                      <a:endParaRPr lang="en-US" sz="2400" b="1" kern="1200" dirty="0">
                        <a:solidFill>
                          <a:srgbClr val="0D4F8C"/>
                        </a:solidFill>
                        <a:effectLst/>
                        <a:latin typeface="Trebuchet MS" panose="020B0603020202020204" pitchFamily="34" charset="0"/>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algn="ctr">
                        <a:lnSpc>
                          <a:spcPct val="115000"/>
                        </a:lnSpc>
                        <a:spcBef>
                          <a:spcPts val="600"/>
                        </a:spcBef>
                        <a:spcAft>
                          <a:spcPts val="600"/>
                        </a:spcAft>
                      </a:pPr>
                      <a:r>
                        <a:rPr lang="el-GR" sz="2400" dirty="0">
                          <a:solidFill>
                            <a:srgbClr val="0D4F8C"/>
                          </a:solidFill>
                          <a:effectLst/>
                          <a:latin typeface="Trebuchet MS" panose="020B0603020202020204" pitchFamily="34" charset="0"/>
                        </a:rPr>
                        <a:t>200</a:t>
                      </a:r>
                      <a:endParaRPr lang="en-US"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marL="0" indent="0" algn="ctr">
                        <a:lnSpc>
                          <a:spcPct val="100000"/>
                        </a:lnSpc>
                        <a:spcBef>
                          <a:spcPts val="0"/>
                        </a:spcBef>
                        <a:spcAft>
                          <a:spcPts val="0"/>
                        </a:spcAft>
                        <a:buFont typeface="Arial" panose="020B0604020202020204" pitchFamily="34" charset="0"/>
                        <a:buNone/>
                      </a:pPr>
                      <a:r>
                        <a:rPr lang="el-GR" sz="2400" dirty="0">
                          <a:solidFill>
                            <a:srgbClr val="0D4F8C"/>
                          </a:solidFill>
                          <a:effectLst/>
                          <a:latin typeface="Trebuchet MS" panose="020B0603020202020204" pitchFamily="34" charset="0"/>
                        </a:rPr>
                        <a:t>202</a:t>
                      </a:r>
                      <a:r>
                        <a:rPr lang="en-US" sz="2400" dirty="0">
                          <a:solidFill>
                            <a:srgbClr val="0D4F8C"/>
                          </a:solidFill>
                          <a:effectLst/>
                          <a:latin typeface="Trebuchet MS" panose="020B0603020202020204" pitchFamily="34" charset="0"/>
                        </a:rPr>
                        <a:t>4</a:t>
                      </a:r>
                      <a:endParaRPr lang="el-GR"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marL="0" indent="0" algn="ctr" defTabSz="914400" rtl="0" eaLnBrk="1" latinLnBrk="0" hangingPunct="1">
                        <a:lnSpc>
                          <a:spcPct val="115000"/>
                        </a:lnSpc>
                        <a:spcBef>
                          <a:spcPts val="0"/>
                        </a:spcBef>
                        <a:spcAft>
                          <a:spcPts val="0"/>
                        </a:spcAft>
                        <a:buFont typeface="Arial" panose="020B0604020202020204" pitchFamily="34" charset="0"/>
                        <a:buNone/>
                      </a:pPr>
                      <a:r>
                        <a:rPr lang="el-GR" sz="2400" dirty="0">
                          <a:solidFill>
                            <a:srgbClr val="0D4F8C"/>
                          </a:solidFill>
                          <a:effectLst/>
                          <a:latin typeface="Trebuchet MS" panose="020B0603020202020204" pitchFamily="34" charset="0"/>
                        </a:rPr>
                        <a:t>202</a:t>
                      </a:r>
                      <a:r>
                        <a:rPr lang="en-US" sz="2400" dirty="0">
                          <a:solidFill>
                            <a:srgbClr val="0D4F8C"/>
                          </a:solidFill>
                          <a:effectLst/>
                          <a:latin typeface="Trebuchet MS" panose="020B0603020202020204" pitchFamily="34" charset="0"/>
                        </a:rPr>
                        <a:t>6</a:t>
                      </a:r>
                      <a:endParaRPr lang="el-GR"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extLst>
                  <a:ext uri="{0D108BD9-81ED-4DB2-BD59-A6C34878D82A}">
                    <a16:rowId xmlns:a16="http://schemas.microsoft.com/office/drawing/2014/main" val="1430742763"/>
                  </a:ext>
                </a:extLst>
              </a:tr>
              <a:tr h="1203073">
                <a:tc>
                  <a:txBody>
                    <a:bodyPr/>
                    <a:lstStyle/>
                    <a:p>
                      <a:pPr marL="0" indent="0" algn="l" defTabSz="914400" rtl="0" eaLnBrk="1" latinLnBrk="0" hangingPunct="1">
                        <a:lnSpc>
                          <a:spcPct val="115000"/>
                        </a:lnSpc>
                        <a:spcBef>
                          <a:spcPts val="600"/>
                        </a:spcBef>
                        <a:spcAft>
                          <a:spcPts val="600"/>
                        </a:spcAft>
                      </a:pPr>
                      <a:r>
                        <a:rPr lang="el-GR" sz="2400" kern="1200" dirty="0">
                          <a:solidFill>
                            <a:srgbClr val="0D4F8C"/>
                          </a:solidFill>
                          <a:effectLst/>
                          <a:latin typeface="Trebuchet MS" panose="020B0603020202020204" pitchFamily="34" charset="0"/>
                        </a:rPr>
                        <a:t>Κατασκευή Νέας Διπλής Σιδηροδρομικής Γραμμής ΑΘΗΝΑΣ (ΣΚΑ) - ΠΑΤΡΑΣ στο τμήμα ΡΟΔΟΔΑΦΝΗ - ΡΙΟ (Επιδομή, Ηλεκτροκίνηση, Σηματοδότηση/ETCS, Σταθμοί και Στάσεις)</a:t>
                      </a:r>
                      <a:endParaRPr lang="en-US" sz="2400" b="1" kern="1200" dirty="0">
                        <a:solidFill>
                          <a:srgbClr val="0D4F8C"/>
                        </a:solidFill>
                        <a:effectLst/>
                        <a:latin typeface="Trebuchet MS" panose="020B0603020202020204" pitchFamily="34" charset="0"/>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algn="ctr">
                        <a:lnSpc>
                          <a:spcPct val="115000"/>
                        </a:lnSpc>
                        <a:spcBef>
                          <a:spcPts val="600"/>
                        </a:spcBef>
                        <a:spcAft>
                          <a:spcPts val="600"/>
                        </a:spcAft>
                      </a:pPr>
                      <a:r>
                        <a:rPr lang="el-GR" sz="2400" dirty="0">
                          <a:solidFill>
                            <a:srgbClr val="0D4F8C"/>
                          </a:solidFill>
                          <a:effectLst/>
                          <a:latin typeface="Trebuchet MS" panose="020B0603020202020204" pitchFamily="34" charset="0"/>
                        </a:rPr>
                        <a:t>145</a:t>
                      </a:r>
                      <a:endParaRPr lang="en-US"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marL="0" indent="0" algn="ctr">
                        <a:lnSpc>
                          <a:spcPct val="100000"/>
                        </a:lnSpc>
                        <a:spcBef>
                          <a:spcPts val="0"/>
                        </a:spcBef>
                        <a:spcAft>
                          <a:spcPts val="0"/>
                        </a:spcAft>
                        <a:buFont typeface="Arial" panose="020B0604020202020204" pitchFamily="34" charset="0"/>
                        <a:buNone/>
                      </a:pPr>
                      <a:r>
                        <a:rPr lang="el-GR" sz="2400" dirty="0">
                          <a:solidFill>
                            <a:srgbClr val="0D4F8C"/>
                          </a:solidFill>
                          <a:effectLst/>
                          <a:latin typeface="Trebuchet MS" panose="020B0603020202020204" pitchFamily="34" charset="0"/>
                        </a:rPr>
                        <a:t>2022</a:t>
                      </a:r>
                      <a:endParaRPr lang="el-GR"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marL="0" indent="0" algn="ctr" defTabSz="914400" rtl="0" eaLnBrk="1" latinLnBrk="0" hangingPunct="1">
                        <a:lnSpc>
                          <a:spcPct val="115000"/>
                        </a:lnSpc>
                        <a:spcBef>
                          <a:spcPts val="0"/>
                        </a:spcBef>
                        <a:spcAft>
                          <a:spcPts val="0"/>
                        </a:spcAft>
                        <a:buFont typeface="Arial" panose="020B0604020202020204" pitchFamily="34" charset="0"/>
                        <a:buNone/>
                      </a:pPr>
                      <a:r>
                        <a:rPr lang="el-GR" sz="2400" dirty="0">
                          <a:solidFill>
                            <a:srgbClr val="0D4F8C"/>
                          </a:solidFill>
                          <a:effectLst/>
                          <a:latin typeface="Trebuchet MS" panose="020B0603020202020204" pitchFamily="34" charset="0"/>
                        </a:rPr>
                        <a:t>2026</a:t>
                      </a:r>
                      <a:endParaRPr lang="el-GR"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extLst>
                  <a:ext uri="{0D108BD9-81ED-4DB2-BD59-A6C34878D82A}">
                    <a16:rowId xmlns:a16="http://schemas.microsoft.com/office/drawing/2014/main" val="244664828"/>
                  </a:ext>
                </a:extLst>
              </a:tr>
              <a:tr h="1203073">
                <a:tc>
                  <a:txBody>
                    <a:bodyPr/>
                    <a:lstStyle/>
                    <a:p>
                      <a:pPr marL="0" indent="0" algn="l" defTabSz="914400" rtl="0" eaLnBrk="1" latinLnBrk="0" hangingPunct="1">
                        <a:lnSpc>
                          <a:spcPct val="115000"/>
                        </a:lnSpc>
                        <a:spcBef>
                          <a:spcPts val="600"/>
                        </a:spcBef>
                        <a:spcAft>
                          <a:spcPts val="600"/>
                        </a:spcAft>
                      </a:pPr>
                      <a:r>
                        <a:rPr lang="el-GR" sz="2400" kern="1200" dirty="0">
                          <a:solidFill>
                            <a:srgbClr val="0D4F8C"/>
                          </a:solidFill>
                          <a:effectLst/>
                          <a:latin typeface="Trebuchet MS" panose="020B0603020202020204" pitchFamily="34" charset="0"/>
                        </a:rPr>
                        <a:t>Βόρειος Οδικός Άξονας Κρήτης (ΒΟΑΚ): τμήμα ΧΑΝΙΑ-ΧΕΡΣΟΝΗΣΟΣ </a:t>
                      </a:r>
                      <a:endParaRPr lang="en-US" sz="2400" b="1" kern="1200" dirty="0">
                        <a:solidFill>
                          <a:srgbClr val="0D4F8C"/>
                        </a:solidFill>
                        <a:effectLst/>
                        <a:latin typeface="Trebuchet MS" panose="020B0603020202020204" pitchFamily="34" charset="0"/>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algn="ctr">
                        <a:lnSpc>
                          <a:spcPct val="115000"/>
                        </a:lnSpc>
                        <a:spcBef>
                          <a:spcPts val="600"/>
                        </a:spcBef>
                        <a:spcAft>
                          <a:spcPts val="600"/>
                        </a:spcAft>
                      </a:pPr>
                      <a:r>
                        <a:rPr lang="el-GR" sz="2400" dirty="0">
                          <a:solidFill>
                            <a:srgbClr val="0D4F8C"/>
                          </a:solidFill>
                          <a:effectLst/>
                          <a:latin typeface="Trebuchet MS" panose="020B0603020202020204" pitchFamily="34" charset="0"/>
                        </a:rPr>
                        <a:t>1.605</a:t>
                      </a:r>
                      <a:endParaRPr lang="en-US"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marL="0" indent="0" algn="ctr">
                        <a:lnSpc>
                          <a:spcPct val="100000"/>
                        </a:lnSpc>
                        <a:spcBef>
                          <a:spcPts val="0"/>
                        </a:spcBef>
                        <a:spcAft>
                          <a:spcPts val="0"/>
                        </a:spcAft>
                        <a:buFont typeface="Arial" panose="020B0604020202020204" pitchFamily="34" charset="0"/>
                        <a:buNone/>
                      </a:pPr>
                      <a:r>
                        <a:rPr lang="el-GR" sz="2400" dirty="0">
                          <a:solidFill>
                            <a:srgbClr val="0D4F8C"/>
                          </a:solidFill>
                          <a:effectLst/>
                          <a:latin typeface="Trebuchet MS" panose="020B0603020202020204" pitchFamily="34" charset="0"/>
                        </a:rPr>
                        <a:t>2024</a:t>
                      </a:r>
                      <a:endParaRPr lang="el-GR"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marL="0" indent="0" algn="ctr" defTabSz="914400" rtl="0" eaLnBrk="1" latinLnBrk="0" hangingPunct="1">
                        <a:lnSpc>
                          <a:spcPct val="115000"/>
                        </a:lnSpc>
                        <a:spcBef>
                          <a:spcPts val="0"/>
                        </a:spcBef>
                        <a:spcAft>
                          <a:spcPts val="0"/>
                        </a:spcAft>
                        <a:buFont typeface="Arial" panose="020B0604020202020204" pitchFamily="34" charset="0"/>
                        <a:buNone/>
                      </a:pPr>
                      <a:r>
                        <a:rPr lang="el-GR" sz="2400" dirty="0">
                          <a:solidFill>
                            <a:srgbClr val="0D4F8C"/>
                          </a:solidFill>
                          <a:effectLst/>
                          <a:latin typeface="Trebuchet MS" panose="020B0603020202020204" pitchFamily="34" charset="0"/>
                        </a:rPr>
                        <a:t>2029</a:t>
                      </a:r>
                      <a:endParaRPr lang="el-GR"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extLst>
                  <a:ext uri="{0D108BD9-81ED-4DB2-BD59-A6C34878D82A}">
                    <a16:rowId xmlns:a16="http://schemas.microsoft.com/office/drawing/2014/main" val="679713554"/>
                  </a:ext>
                </a:extLst>
              </a:tr>
              <a:tr h="1203073">
                <a:tc>
                  <a:txBody>
                    <a:bodyPr/>
                    <a:lstStyle/>
                    <a:p>
                      <a:pPr marL="0" indent="0" algn="l" defTabSz="914400" rtl="0" eaLnBrk="1" latinLnBrk="0" hangingPunct="1">
                        <a:lnSpc>
                          <a:spcPct val="115000"/>
                        </a:lnSpc>
                        <a:spcBef>
                          <a:spcPts val="600"/>
                        </a:spcBef>
                        <a:spcAft>
                          <a:spcPts val="600"/>
                        </a:spcAft>
                      </a:pPr>
                      <a:r>
                        <a:rPr lang="el-GR" sz="2400" kern="1200" dirty="0">
                          <a:solidFill>
                            <a:srgbClr val="0D4F8C"/>
                          </a:solidFill>
                          <a:effectLst/>
                          <a:latin typeface="Trebuchet MS" panose="020B0603020202020204" pitchFamily="34" charset="0"/>
                        </a:rPr>
                        <a:t>Επέκταση, Αναβάθμιση και Εκσυγχρονισμός του Εθνικού Συστήματος VTMIS (</a:t>
                      </a:r>
                      <a:r>
                        <a:rPr lang="el-GR" sz="2400" kern="1200" dirty="0" err="1">
                          <a:solidFill>
                            <a:srgbClr val="0D4F8C"/>
                          </a:solidFill>
                          <a:effectLst/>
                          <a:latin typeface="Trebuchet MS" panose="020B0603020202020204" pitchFamily="34" charset="0"/>
                        </a:rPr>
                        <a:t>Vessel</a:t>
                      </a:r>
                      <a:r>
                        <a:rPr lang="el-GR" sz="2400" kern="1200" dirty="0">
                          <a:solidFill>
                            <a:srgbClr val="0D4F8C"/>
                          </a:solidFill>
                          <a:effectLst/>
                          <a:latin typeface="Trebuchet MS" panose="020B0603020202020204" pitchFamily="34" charset="0"/>
                        </a:rPr>
                        <a:t> </a:t>
                      </a:r>
                      <a:r>
                        <a:rPr lang="el-GR" sz="2400" kern="1200" dirty="0" err="1">
                          <a:solidFill>
                            <a:srgbClr val="0D4F8C"/>
                          </a:solidFill>
                          <a:effectLst/>
                          <a:latin typeface="Trebuchet MS" panose="020B0603020202020204" pitchFamily="34" charset="0"/>
                        </a:rPr>
                        <a:t>Traffic</a:t>
                      </a:r>
                      <a:r>
                        <a:rPr lang="el-GR" sz="2400" kern="1200" dirty="0">
                          <a:solidFill>
                            <a:srgbClr val="0D4F8C"/>
                          </a:solidFill>
                          <a:effectLst/>
                          <a:latin typeface="Trebuchet MS" panose="020B0603020202020204" pitchFamily="34" charset="0"/>
                        </a:rPr>
                        <a:t> </a:t>
                      </a:r>
                      <a:r>
                        <a:rPr lang="el-GR" sz="2400" kern="1200" dirty="0" err="1">
                          <a:solidFill>
                            <a:srgbClr val="0D4F8C"/>
                          </a:solidFill>
                          <a:effectLst/>
                          <a:latin typeface="Trebuchet MS" panose="020B0603020202020204" pitchFamily="34" charset="0"/>
                        </a:rPr>
                        <a:t>Management</a:t>
                      </a:r>
                      <a:r>
                        <a:rPr lang="el-GR" sz="2400" kern="1200" dirty="0">
                          <a:solidFill>
                            <a:srgbClr val="0D4F8C"/>
                          </a:solidFill>
                          <a:effectLst/>
                          <a:latin typeface="Trebuchet MS" panose="020B0603020202020204" pitchFamily="34" charset="0"/>
                        </a:rPr>
                        <a:t> Information System)</a:t>
                      </a:r>
                      <a:endParaRPr lang="en-US" sz="2400" b="1" kern="1200" dirty="0">
                        <a:solidFill>
                          <a:srgbClr val="0D4F8C"/>
                        </a:solidFill>
                        <a:effectLst/>
                        <a:latin typeface="Trebuchet MS" panose="020B0603020202020204" pitchFamily="34" charset="0"/>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algn="ctr">
                        <a:lnSpc>
                          <a:spcPct val="115000"/>
                        </a:lnSpc>
                        <a:spcBef>
                          <a:spcPts val="600"/>
                        </a:spcBef>
                        <a:spcAft>
                          <a:spcPts val="600"/>
                        </a:spcAft>
                      </a:pPr>
                      <a:r>
                        <a:rPr lang="el-GR" sz="2400" dirty="0">
                          <a:solidFill>
                            <a:srgbClr val="0D4F8C"/>
                          </a:solidFill>
                          <a:effectLst/>
                          <a:latin typeface="Trebuchet MS" panose="020B0603020202020204" pitchFamily="34" charset="0"/>
                        </a:rPr>
                        <a:t>40</a:t>
                      </a:r>
                      <a:endParaRPr lang="en-US"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marL="0" indent="0" algn="ctr">
                        <a:lnSpc>
                          <a:spcPct val="100000"/>
                        </a:lnSpc>
                        <a:spcBef>
                          <a:spcPts val="0"/>
                        </a:spcBef>
                        <a:spcAft>
                          <a:spcPts val="0"/>
                        </a:spcAft>
                        <a:buFont typeface="Arial" panose="020B0604020202020204" pitchFamily="34" charset="0"/>
                        <a:buNone/>
                      </a:pPr>
                      <a:r>
                        <a:rPr lang="el-GR" sz="2400" dirty="0">
                          <a:solidFill>
                            <a:srgbClr val="0D4F8C"/>
                          </a:solidFill>
                          <a:effectLst/>
                          <a:latin typeface="Trebuchet MS" panose="020B0603020202020204" pitchFamily="34" charset="0"/>
                        </a:rPr>
                        <a:t>2023</a:t>
                      </a:r>
                      <a:endParaRPr lang="el-GR"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tc>
                  <a:txBody>
                    <a:bodyPr/>
                    <a:lstStyle/>
                    <a:p>
                      <a:pPr marL="0" indent="0" algn="ctr" defTabSz="914400" rtl="0" eaLnBrk="1" latinLnBrk="0" hangingPunct="1">
                        <a:lnSpc>
                          <a:spcPct val="115000"/>
                        </a:lnSpc>
                        <a:spcBef>
                          <a:spcPts val="0"/>
                        </a:spcBef>
                        <a:spcAft>
                          <a:spcPts val="0"/>
                        </a:spcAft>
                        <a:buFont typeface="Arial" panose="020B0604020202020204" pitchFamily="34" charset="0"/>
                        <a:buNone/>
                      </a:pPr>
                      <a:r>
                        <a:rPr lang="el-GR" sz="2400" dirty="0">
                          <a:solidFill>
                            <a:srgbClr val="0D4F8C"/>
                          </a:solidFill>
                          <a:effectLst/>
                          <a:latin typeface="Trebuchet MS" panose="020B0603020202020204" pitchFamily="34" charset="0"/>
                        </a:rPr>
                        <a:t>2026</a:t>
                      </a:r>
                      <a:endParaRPr lang="el-GR" sz="2400" dirty="0">
                        <a:solidFill>
                          <a:srgbClr val="0D4F8C"/>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137160" marB="137160" anchor="ctr">
                    <a:lnL w="12700" cap="flat" cmpd="sng" algn="ctr">
                      <a:solidFill>
                        <a:srgbClr val="19BEDE"/>
                      </a:solidFill>
                      <a:prstDash val="solid"/>
                      <a:round/>
                      <a:headEnd type="none" w="med" len="med"/>
                      <a:tailEnd type="none" w="med" len="med"/>
                    </a:lnL>
                    <a:lnR w="12700" cap="flat" cmpd="sng" algn="ctr">
                      <a:solidFill>
                        <a:srgbClr val="19BEDE"/>
                      </a:solidFill>
                      <a:prstDash val="solid"/>
                      <a:round/>
                      <a:headEnd type="none" w="med" len="med"/>
                      <a:tailEnd type="none" w="med" len="med"/>
                    </a:lnR>
                    <a:lnT w="12700" cap="flat" cmpd="sng" algn="ctr">
                      <a:solidFill>
                        <a:srgbClr val="19BEDE"/>
                      </a:solidFill>
                      <a:prstDash val="solid"/>
                      <a:round/>
                      <a:headEnd type="none" w="med" len="med"/>
                      <a:tailEnd type="none" w="med" len="med"/>
                    </a:lnT>
                    <a:lnB w="12700" cap="flat" cmpd="sng" algn="ctr">
                      <a:solidFill>
                        <a:srgbClr val="19BEDE"/>
                      </a:solidFill>
                      <a:prstDash val="solid"/>
                      <a:round/>
                      <a:headEnd type="none" w="med" len="med"/>
                      <a:tailEnd type="none" w="med" len="med"/>
                    </a:lnB>
                  </a:tcPr>
                </a:tc>
                <a:extLst>
                  <a:ext uri="{0D108BD9-81ED-4DB2-BD59-A6C34878D82A}">
                    <a16:rowId xmlns:a16="http://schemas.microsoft.com/office/drawing/2014/main" val="1799742121"/>
                  </a:ext>
                </a:extLst>
              </a:tr>
            </a:tbl>
          </a:graphicData>
        </a:graphic>
      </p:graphicFrame>
    </p:spTree>
    <p:extLst>
      <p:ext uri="{BB962C8B-B14F-4D97-AF65-F5344CB8AC3E}">
        <p14:creationId xmlns:p14="http://schemas.microsoft.com/office/powerpoint/2010/main" val="1705525773"/>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5D757E2B-709E-FCA0-CAC8-969691FDD7F4}"/>
              </a:ext>
            </a:extLst>
          </p:cNvPr>
          <p:cNvSpPr/>
          <p:nvPr/>
        </p:nvSpPr>
        <p:spPr>
          <a:xfrm>
            <a:off x="38100" y="2719455"/>
            <a:ext cx="3489706" cy="9409809"/>
          </a:xfrm>
          <a:custGeom>
            <a:avLst/>
            <a:gdLst>
              <a:gd name="connsiteX0" fmla="*/ 0 w 3489706"/>
              <a:gd name="connsiteY0" fmla="*/ 0 h 9409809"/>
              <a:gd name="connsiteX1" fmla="*/ 35745 w 3489706"/>
              <a:gd name="connsiteY1" fmla="*/ 10150 h 9409809"/>
              <a:gd name="connsiteX2" fmla="*/ 3489706 w 3489706"/>
              <a:gd name="connsiteY2" fmla="*/ 4704904 h 9409809"/>
              <a:gd name="connsiteX3" fmla="*/ 35745 w 3489706"/>
              <a:gd name="connsiteY3" fmla="*/ 9399658 h 9409809"/>
              <a:gd name="connsiteX4" fmla="*/ 0 w 3489706"/>
              <a:gd name="connsiteY4" fmla="*/ 9409809 h 940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706" h="9409809">
                <a:moveTo>
                  <a:pt x="0" y="0"/>
                </a:moveTo>
                <a:lnTo>
                  <a:pt x="35745" y="10150"/>
                </a:lnTo>
                <a:cubicBezTo>
                  <a:pt x="2036795" y="632541"/>
                  <a:pt x="3489706" y="2499050"/>
                  <a:pt x="3489706" y="4704904"/>
                </a:cubicBezTo>
                <a:cubicBezTo>
                  <a:pt x="3489706" y="6910759"/>
                  <a:pt x="2036795" y="8777267"/>
                  <a:pt x="35745" y="9399658"/>
                </a:cubicBezTo>
                <a:lnTo>
                  <a:pt x="0" y="9409809"/>
                </a:lnTo>
                <a:close/>
              </a:path>
            </a:pathLst>
          </a:custGeom>
          <a:noFill/>
          <a:ln w="76200">
            <a:gradFill flip="none" rotWithShape="1">
              <a:gsLst>
                <a:gs pos="33000">
                  <a:srgbClr val="79CA4C"/>
                </a:gs>
                <a:gs pos="100000">
                  <a:schemeClr val="bg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Ορθογώνιο 30">
            <a:extLst>
              <a:ext uri="{FF2B5EF4-FFF2-40B4-BE49-F238E27FC236}">
                <a16:creationId xmlns:a16="http://schemas.microsoft.com/office/drawing/2014/main" id="{D32943A1-DBA7-B74B-A965-FC0AFA2A0329}"/>
              </a:ext>
            </a:extLst>
          </p:cNvPr>
          <p:cNvSpPr/>
          <p:nvPr/>
        </p:nvSpPr>
        <p:spPr>
          <a:xfrm>
            <a:off x="433137" y="12079705"/>
            <a:ext cx="5606716" cy="1592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Εικόνα 29" descr="Εικόνα που περιέχει κείμενο, ηλεκτρονικές συσκευές, κύκλωμα&#10;&#10;Περιγραφή που δημιουργήθηκε αυτόματα">
            <a:extLst>
              <a:ext uri="{FF2B5EF4-FFF2-40B4-BE49-F238E27FC236}">
                <a16:creationId xmlns:a16="http://schemas.microsoft.com/office/drawing/2014/main" id="{3874E4BA-A8B1-E04F-B3E9-3E626367287B}"/>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10599131"/>
            <a:ext cx="18021300" cy="3073400"/>
          </a:xfrm>
          <a:prstGeom prst="rect">
            <a:avLst/>
          </a:prstGeom>
        </p:spPr>
      </p:pic>
      <p:sp>
        <p:nvSpPr>
          <p:cNvPr id="2" name="object 2">
            <a:extLst>
              <a:ext uri="{FF2B5EF4-FFF2-40B4-BE49-F238E27FC236}">
                <a16:creationId xmlns:a16="http://schemas.microsoft.com/office/drawing/2014/main" id="{0710294B-FA03-FADE-B3BF-3D933C2F45AC}"/>
              </a:ext>
            </a:extLst>
          </p:cNvPr>
          <p:cNvSpPr txBox="1">
            <a:spLocks/>
          </p:cNvSpPr>
          <p:nvPr/>
        </p:nvSpPr>
        <p:spPr>
          <a:xfrm>
            <a:off x="1206601" y="915229"/>
            <a:ext cx="11252099"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ΕΠΙΔΙΩΚΟΜΕΝΑ ΑΠΟΤΕΛΕΣΜΑΤΑ</a:t>
            </a:r>
            <a:endParaRPr kumimoji="0" lang="el-GR" sz="6185" b="1" i="0" u="heavy" strike="noStrike" kern="0" cap="none" spc="-12" normalizeH="0" baseline="0" noProof="0" dirty="0">
              <a:ln>
                <a:noFill/>
              </a:ln>
              <a:solidFill>
                <a:srgbClr val="00BDDE"/>
              </a:solidFill>
              <a:effectLst/>
              <a:uLnTx/>
              <a:uFill>
                <a:solidFill>
                  <a:srgbClr val="6ABD45"/>
                </a:solidFill>
              </a:uFill>
              <a:latin typeface="Calibri"/>
              <a:ea typeface="+mj-ea"/>
              <a:cs typeface="Calibri"/>
            </a:endParaRPr>
          </a:p>
        </p:txBody>
      </p:sp>
      <p:graphicFrame>
        <p:nvGraphicFramePr>
          <p:cNvPr id="23" name="Διάγραμμα 5">
            <a:extLst>
              <a:ext uri="{FF2B5EF4-FFF2-40B4-BE49-F238E27FC236}">
                <a16:creationId xmlns:a16="http://schemas.microsoft.com/office/drawing/2014/main" id="{29E17BB3-D924-C395-5DC9-3C7AFA25D85D}"/>
              </a:ext>
            </a:extLst>
          </p:cNvPr>
          <p:cNvGraphicFramePr/>
          <p:nvPr>
            <p:extLst>
              <p:ext uri="{D42A27DB-BD31-4B8C-83A1-F6EECF244321}">
                <p14:modId xmlns:p14="http://schemas.microsoft.com/office/powerpoint/2010/main" val="3679573900"/>
              </p:ext>
            </p:extLst>
          </p:nvPr>
        </p:nvGraphicFramePr>
        <p:xfrm>
          <a:off x="1922948" y="2410691"/>
          <a:ext cx="20754171" cy="9376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a:extLst>
              <a:ext uri="{FF2B5EF4-FFF2-40B4-BE49-F238E27FC236}">
                <a16:creationId xmlns:a16="http://schemas.microsoft.com/office/drawing/2014/main" id="{B7109FA4-55DB-DFB9-AABD-66864B1D8699}"/>
              </a:ext>
            </a:extLst>
          </p:cNvPr>
          <p:cNvGrpSpPr/>
          <p:nvPr/>
        </p:nvGrpSpPr>
        <p:grpSpPr>
          <a:xfrm>
            <a:off x="2306853" y="3328381"/>
            <a:ext cx="885946" cy="453910"/>
            <a:chOff x="8936830" y="8970169"/>
            <a:chExt cx="1932037" cy="989870"/>
          </a:xfrm>
        </p:grpSpPr>
        <p:pic>
          <p:nvPicPr>
            <p:cNvPr id="28" name="Graphic 27" descr="Electric car outline">
              <a:extLst>
                <a:ext uri="{FF2B5EF4-FFF2-40B4-BE49-F238E27FC236}">
                  <a16:creationId xmlns:a16="http://schemas.microsoft.com/office/drawing/2014/main" id="{A060FC66-F2CC-5CE4-C42A-1357DE9386EA}"/>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4277" t="22779" r="83151" b="37580"/>
            <a:stretch/>
          </p:blipFill>
          <p:spPr>
            <a:xfrm>
              <a:off x="8936830" y="8970169"/>
              <a:ext cx="233363" cy="735806"/>
            </a:xfrm>
            <a:prstGeom prst="rect">
              <a:avLst/>
            </a:prstGeom>
          </p:spPr>
        </p:pic>
        <p:grpSp>
          <p:nvGrpSpPr>
            <p:cNvPr id="41" name="Graphic 1" descr="Bus outline">
              <a:extLst>
                <a:ext uri="{FF2B5EF4-FFF2-40B4-BE49-F238E27FC236}">
                  <a16:creationId xmlns:a16="http://schemas.microsoft.com/office/drawing/2014/main" id="{35461E4D-C866-3133-BC8C-BC34CBB7A008}"/>
                </a:ext>
              </a:extLst>
            </p:cNvPr>
            <p:cNvGrpSpPr/>
            <p:nvPr/>
          </p:nvGrpSpPr>
          <p:grpSpPr>
            <a:xfrm>
              <a:off x="9167345" y="9011382"/>
              <a:ext cx="1701522" cy="948657"/>
              <a:chOff x="9167345" y="9011382"/>
              <a:chExt cx="1701522" cy="948657"/>
            </a:xfrm>
            <a:solidFill>
              <a:srgbClr val="19BEDE"/>
            </a:solidFill>
          </p:grpSpPr>
          <p:sp>
            <p:nvSpPr>
              <p:cNvPr id="44" name="Freeform: Shape 43">
                <a:extLst>
                  <a:ext uri="{FF2B5EF4-FFF2-40B4-BE49-F238E27FC236}">
                    <a16:creationId xmlns:a16="http://schemas.microsoft.com/office/drawing/2014/main" id="{9480FD07-CDA5-200D-DDEF-1C0E6829BE70}"/>
                  </a:ext>
                </a:extLst>
              </p:cNvPr>
              <p:cNvSpPr/>
              <p:nvPr/>
            </p:nvSpPr>
            <p:spPr>
              <a:xfrm>
                <a:off x="9360603" y="9650672"/>
                <a:ext cx="309367" cy="309367"/>
              </a:xfrm>
              <a:custGeom>
                <a:avLst/>
                <a:gdLst>
                  <a:gd name="connsiteX0" fmla="*/ 154684 w 309367"/>
                  <a:gd name="connsiteY0" fmla="*/ 0 h 309367"/>
                  <a:gd name="connsiteX1" fmla="*/ 0 w 309367"/>
                  <a:gd name="connsiteY1" fmla="*/ 154684 h 309367"/>
                  <a:gd name="connsiteX2" fmla="*/ 154684 w 309367"/>
                  <a:gd name="connsiteY2" fmla="*/ 309368 h 309367"/>
                  <a:gd name="connsiteX3" fmla="*/ 309368 w 309367"/>
                  <a:gd name="connsiteY3" fmla="*/ 154684 h 309367"/>
                  <a:gd name="connsiteX4" fmla="*/ 154684 w 309367"/>
                  <a:gd name="connsiteY4" fmla="*/ 0 h 309367"/>
                  <a:gd name="connsiteX5" fmla="*/ 154684 w 309367"/>
                  <a:gd name="connsiteY5" fmla="*/ 270697 h 309367"/>
                  <a:gd name="connsiteX6" fmla="*/ 38671 w 309367"/>
                  <a:gd name="connsiteY6" fmla="*/ 154684 h 309367"/>
                  <a:gd name="connsiteX7" fmla="*/ 154684 w 309367"/>
                  <a:gd name="connsiteY7" fmla="*/ 38671 h 309367"/>
                  <a:gd name="connsiteX8" fmla="*/ 270697 w 309367"/>
                  <a:gd name="connsiteY8" fmla="*/ 154684 h 309367"/>
                  <a:gd name="connsiteX9" fmla="*/ 154684 w 309367"/>
                  <a:gd name="connsiteY9" fmla="*/ 270774 h 3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67" h="309367">
                    <a:moveTo>
                      <a:pt x="154684" y="0"/>
                    </a:moveTo>
                    <a:cubicBezTo>
                      <a:pt x="69254" y="0"/>
                      <a:pt x="0" y="69254"/>
                      <a:pt x="0" y="154684"/>
                    </a:cubicBezTo>
                    <a:cubicBezTo>
                      <a:pt x="0" y="240114"/>
                      <a:pt x="69254" y="309368"/>
                      <a:pt x="154684" y="309368"/>
                    </a:cubicBezTo>
                    <a:cubicBezTo>
                      <a:pt x="240114" y="309368"/>
                      <a:pt x="309368" y="240114"/>
                      <a:pt x="309368" y="154684"/>
                    </a:cubicBezTo>
                    <a:cubicBezTo>
                      <a:pt x="309261" y="69298"/>
                      <a:pt x="240069" y="106"/>
                      <a:pt x="154684" y="0"/>
                    </a:cubicBezTo>
                    <a:close/>
                    <a:moveTo>
                      <a:pt x="154684" y="270697"/>
                    </a:moveTo>
                    <a:cubicBezTo>
                      <a:pt x="90612" y="270697"/>
                      <a:pt x="38671" y="218756"/>
                      <a:pt x="38671" y="154684"/>
                    </a:cubicBezTo>
                    <a:cubicBezTo>
                      <a:pt x="38671" y="90612"/>
                      <a:pt x="90612" y="38671"/>
                      <a:pt x="154684" y="38671"/>
                    </a:cubicBezTo>
                    <a:cubicBezTo>
                      <a:pt x="218756" y="38671"/>
                      <a:pt x="270697" y="90612"/>
                      <a:pt x="270697" y="154684"/>
                    </a:cubicBezTo>
                    <a:cubicBezTo>
                      <a:pt x="270664" y="218756"/>
                      <a:pt x="218756" y="270699"/>
                      <a:pt x="154684" y="270774"/>
                    </a:cubicBezTo>
                    <a:close/>
                  </a:path>
                </a:pathLst>
              </a:custGeom>
              <a:solidFill>
                <a:srgbClr val="0D4F8C"/>
              </a:solidFill>
              <a:ln w="192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EC527C4-D0A1-605A-296A-9F5D98457D4B}"/>
                  </a:ext>
                </a:extLst>
              </p:cNvPr>
              <p:cNvSpPr/>
              <p:nvPr/>
            </p:nvSpPr>
            <p:spPr>
              <a:xfrm>
                <a:off x="9700212" y="9823473"/>
                <a:ext cx="655124" cy="38670"/>
              </a:xfrm>
              <a:custGeom>
                <a:avLst/>
                <a:gdLst>
                  <a:gd name="connsiteX0" fmla="*/ 7599 w 655124"/>
                  <a:gd name="connsiteY0" fmla="*/ 0 h 38670"/>
                  <a:gd name="connsiteX1" fmla="*/ 0 w 655124"/>
                  <a:gd name="connsiteY1" fmla="*/ 38671 h 38670"/>
                  <a:gd name="connsiteX2" fmla="*/ 655125 w 655124"/>
                  <a:gd name="connsiteY2" fmla="*/ 38671 h 38670"/>
                  <a:gd name="connsiteX3" fmla="*/ 647507 w 655124"/>
                  <a:gd name="connsiteY3" fmla="*/ 0 h 38670"/>
                </a:gdLst>
                <a:ahLst/>
                <a:cxnLst>
                  <a:cxn ang="0">
                    <a:pos x="connsiteX0" y="connsiteY0"/>
                  </a:cxn>
                  <a:cxn ang="0">
                    <a:pos x="connsiteX1" y="connsiteY1"/>
                  </a:cxn>
                  <a:cxn ang="0">
                    <a:pos x="connsiteX2" y="connsiteY2"/>
                  </a:cxn>
                  <a:cxn ang="0">
                    <a:pos x="connsiteX3" y="connsiteY3"/>
                  </a:cxn>
                </a:cxnLst>
                <a:rect l="l" t="t" r="r" b="b"/>
                <a:pathLst>
                  <a:path w="655124" h="38670">
                    <a:moveTo>
                      <a:pt x="7599" y="0"/>
                    </a:moveTo>
                    <a:cubicBezTo>
                      <a:pt x="6396" y="13117"/>
                      <a:pt x="3850" y="26074"/>
                      <a:pt x="0" y="38671"/>
                    </a:cubicBezTo>
                    <a:lnTo>
                      <a:pt x="655125" y="38671"/>
                    </a:lnTo>
                    <a:cubicBezTo>
                      <a:pt x="651260" y="26078"/>
                      <a:pt x="648705" y="13119"/>
                      <a:pt x="647507" y="0"/>
                    </a:cubicBezTo>
                    <a:close/>
                  </a:path>
                </a:pathLst>
              </a:custGeom>
              <a:solidFill>
                <a:srgbClr val="19BEDE"/>
              </a:solidFill>
              <a:ln w="192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242C721-81F9-C466-9080-1DEECBAE1144}"/>
                  </a:ext>
                </a:extLst>
              </p:cNvPr>
              <p:cNvSpPr/>
              <p:nvPr/>
            </p:nvSpPr>
            <p:spPr>
              <a:xfrm>
                <a:off x="9167345" y="9011382"/>
                <a:ext cx="1701522" cy="850762"/>
              </a:xfrm>
              <a:custGeom>
                <a:avLst/>
                <a:gdLst>
                  <a:gd name="connsiteX0" fmla="*/ 1699337 w 1701522"/>
                  <a:gd name="connsiteY0" fmla="*/ 487526 h 850762"/>
                  <a:gd name="connsiteX1" fmla="*/ 1644773 w 1701522"/>
                  <a:gd name="connsiteY1" fmla="*/ 146525 h 850762"/>
                  <a:gd name="connsiteX2" fmla="*/ 1472957 w 1701522"/>
                  <a:gd name="connsiteY2" fmla="*/ 1 h 850762"/>
                  <a:gd name="connsiteX3" fmla="*/ 96677 w 1701522"/>
                  <a:gd name="connsiteY3" fmla="*/ 1 h 850762"/>
                  <a:gd name="connsiteX4" fmla="*/ 0 w 1701522"/>
                  <a:gd name="connsiteY4" fmla="*/ 96679 h 850762"/>
                  <a:gd name="connsiteX5" fmla="*/ 0 w 1701522"/>
                  <a:gd name="connsiteY5" fmla="*/ 754085 h 850762"/>
                  <a:gd name="connsiteX6" fmla="*/ 96677 w 1701522"/>
                  <a:gd name="connsiteY6" fmla="*/ 850762 h 850762"/>
                  <a:gd name="connsiteX7" fmla="*/ 163191 w 1701522"/>
                  <a:gd name="connsiteY7" fmla="*/ 850762 h 850762"/>
                  <a:gd name="connsiteX8" fmla="*/ 155573 w 1701522"/>
                  <a:gd name="connsiteY8" fmla="*/ 812091 h 850762"/>
                  <a:gd name="connsiteX9" fmla="*/ 96677 w 1701522"/>
                  <a:gd name="connsiteY9" fmla="*/ 812091 h 850762"/>
                  <a:gd name="connsiteX10" fmla="*/ 38671 w 1701522"/>
                  <a:gd name="connsiteY10" fmla="*/ 754085 h 850762"/>
                  <a:gd name="connsiteX11" fmla="*/ 38671 w 1701522"/>
                  <a:gd name="connsiteY11" fmla="*/ 425382 h 850762"/>
                  <a:gd name="connsiteX12" fmla="*/ 1229466 w 1701522"/>
                  <a:gd name="connsiteY12" fmla="*/ 425382 h 850762"/>
                  <a:gd name="connsiteX13" fmla="*/ 1345479 w 1701522"/>
                  <a:gd name="connsiteY13" fmla="*/ 541395 h 850762"/>
                  <a:gd name="connsiteX14" fmla="*/ 1662851 w 1701522"/>
                  <a:gd name="connsiteY14" fmla="*/ 541395 h 850762"/>
                  <a:gd name="connsiteX15" fmla="*/ 1662851 w 1701522"/>
                  <a:gd name="connsiteY15" fmla="*/ 754085 h 850762"/>
                  <a:gd name="connsiteX16" fmla="*/ 1604845 w 1701522"/>
                  <a:gd name="connsiteY16" fmla="*/ 812091 h 850762"/>
                  <a:gd name="connsiteX17" fmla="*/ 1565265 w 1701522"/>
                  <a:gd name="connsiteY17" fmla="*/ 812091 h 850762"/>
                  <a:gd name="connsiteX18" fmla="*/ 1557647 w 1701522"/>
                  <a:gd name="connsiteY18" fmla="*/ 850762 h 850762"/>
                  <a:gd name="connsiteX19" fmla="*/ 1604845 w 1701522"/>
                  <a:gd name="connsiteY19" fmla="*/ 850762 h 850762"/>
                  <a:gd name="connsiteX20" fmla="*/ 1701522 w 1701522"/>
                  <a:gd name="connsiteY20" fmla="*/ 754085 h 850762"/>
                  <a:gd name="connsiteX21" fmla="*/ 1701522 w 1701522"/>
                  <a:gd name="connsiteY21" fmla="*/ 515021 h 850762"/>
                  <a:gd name="connsiteX22" fmla="*/ 1699337 w 1701522"/>
                  <a:gd name="connsiteY22" fmla="*/ 487526 h 850762"/>
                  <a:gd name="connsiteX23" fmla="*/ 1218135 w 1701522"/>
                  <a:gd name="connsiteY23" fmla="*/ 38672 h 850762"/>
                  <a:gd name="connsiteX24" fmla="*/ 1218135 w 1701522"/>
                  <a:gd name="connsiteY24" fmla="*/ 386711 h 850762"/>
                  <a:gd name="connsiteX25" fmla="*/ 850761 w 1701522"/>
                  <a:gd name="connsiteY25" fmla="*/ 386711 h 850762"/>
                  <a:gd name="connsiteX26" fmla="*/ 850761 w 1701522"/>
                  <a:gd name="connsiteY26" fmla="*/ 38672 h 850762"/>
                  <a:gd name="connsiteX27" fmla="*/ 812090 w 1701522"/>
                  <a:gd name="connsiteY27" fmla="*/ 38672 h 850762"/>
                  <a:gd name="connsiteX28" fmla="*/ 812090 w 1701522"/>
                  <a:gd name="connsiteY28" fmla="*/ 386711 h 850762"/>
                  <a:gd name="connsiteX29" fmla="*/ 444716 w 1701522"/>
                  <a:gd name="connsiteY29" fmla="*/ 386711 h 850762"/>
                  <a:gd name="connsiteX30" fmla="*/ 444716 w 1701522"/>
                  <a:gd name="connsiteY30" fmla="*/ 38672 h 850762"/>
                  <a:gd name="connsiteX31" fmla="*/ 38671 w 1701522"/>
                  <a:gd name="connsiteY31" fmla="*/ 96679 h 850762"/>
                  <a:gd name="connsiteX32" fmla="*/ 96677 w 1701522"/>
                  <a:gd name="connsiteY32" fmla="*/ 38672 h 850762"/>
                  <a:gd name="connsiteX33" fmla="*/ 406045 w 1701522"/>
                  <a:gd name="connsiteY33" fmla="*/ 38672 h 850762"/>
                  <a:gd name="connsiteX34" fmla="*/ 406045 w 1701522"/>
                  <a:gd name="connsiteY34" fmla="*/ 386711 h 850762"/>
                  <a:gd name="connsiteX35" fmla="*/ 38671 w 1701522"/>
                  <a:gd name="connsiteY35" fmla="*/ 386711 h 850762"/>
                  <a:gd name="connsiteX36" fmla="*/ 1256806 w 1701522"/>
                  <a:gd name="connsiteY36" fmla="*/ 398041 h 850762"/>
                  <a:gd name="connsiteX37" fmla="*/ 1256806 w 1701522"/>
                  <a:gd name="connsiteY37" fmla="*/ 38672 h 850762"/>
                  <a:gd name="connsiteX38" fmla="*/ 1472957 w 1701522"/>
                  <a:gd name="connsiteY38" fmla="*/ 38672 h 850762"/>
                  <a:gd name="connsiteX39" fmla="*/ 1606682 w 1701522"/>
                  <a:gd name="connsiteY39" fmla="*/ 152635 h 850762"/>
                  <a:gd name="connsiteX40" fmla="*/ 1661227 w 1701522"/>
                  <a:gd name="connsiteY40" fmla="*/ 493655 h 850762"/>
                  <a:gd name="connsiteX41" fmla="*/ 1661943 w 1701522"/>
                  <a:gd name="connsiteY41" fmla="*/ 502724 h 850762"/>
                  <a:gd name="connsiteX42" fmla="*/ 1361488 w 1701522"/>
                  <a:gd name="connsiteY42" fmla="*/ 502724 h 85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01522" h="850762">
                    <a:moveTo>
                      <a:pt x="1699337" y="487526"/>
                    </a:moveTo>
                    <a:lnTo>
                      <a:pt x="1644773" y="146525"/>
                    </a:lnTo>
                    <a:cubicBezTo>
                      <a:pt x="1631568" y="61942"/>
                      <a:pt x="1558565" y="-316"/>
                      <a:pt x="1472957" y="1"/>
                    </a:cubicBezTo>
                    <a:lnTo>
                      <a:pt x="96677" y="1"/>
                    </a:lnTo>
                    <a:cubicBezTo>
                      <a:pt x="43311" y="65"/>
                      <a:pt x="64" y="43311"/>
                      <a:pt x="0" y="96679"/>
                    </a:cubicBezTo>
                    <a:lnTo>
                      <a:pt x="0" y="754085"/>
                    </a:lnTo>
                    <a:cubicBezTo>
                      <a:pt x="64" y="807453"/>
                      <a:pt x="43311" y="850698"/>
                      <a:pt x="96677" y="850762"/>
                    </a:cubicBezTo>
                    <a:lnTo>
                      <a:pt x="163191" y="850762"/>
                    </a:lnTo>
                    <a:cubicBezTo>
                      <a:pt x="159326" y="838169"/>
                      <a:pt x="156772" y="825210"/>
                      <a:pt x="155573" y="812091"/>
                    </a:cubicBezTo>
                    <a:lnTo>
                      <a:pt x="96677" y="812091"/>
                    </a:lnTo>
                    <a:cubicBezTo>
                      <a:pt x="64641" y="812091"/>
                      <a:pt x="38671" y="786122"/>
                      <a:pt x="38671" y="754085"/>
                    </a:cubicBezTo>
                    <a:lnTo>
                      <a:pt x="38671" y="425382"/>
                    </a:lnTo>
                    <a:lnTo>
                      <a:pt x="1229466" y="425382"/>
                    </a:lnTo>
                    <a:lnTo>
                      <a:pt x="1345479" y="541395"/>
                    </a:lnTo>
                    <a:lnTo>
                      <a:pt x="1662851" y="541395"/>
                    </a:lnTo>
                    <a:lnTo>
                      <a:pt x="1662851" y="754085"/>
                    </a:lnTo>
                    <a:cubicBezTo>
                      <a:pt x="1662851" y="786122"/>
                      <a:pt x="1636880" y="812091"/>
                      <a:pt x="1604845" y="812091"/>
                    </a:cubicBezTo>
                    <a:lnTo>
                      <a:pt x="1565265" y="812091"/>
                    </a:lnTo>
                    <a:cubicBezTo>
                      <a:pt x="1564066" y="825210"/>
                      <a:pt x="1561512" y="838169"/>
                      <a:pt x="1557647" y="850762"/>
                    </a:cubicBezTo>
                    <a:lnTo>
                      <a:pt x="1604845" y="850762"/>
                    </a:lnTo>
                    <a:cubicBezTo>
                      <a:pt x="1658213" y="850698"/>
                      <a:pt x="1701458" y="807453"/>
                      <a:pt x="1701522" y="754085"/>
                    </a:cubicBezTo>
                    <a:lnTo>
                      <a:pt x="1701522" y="515021"/>
                    </a:lnTo>
                    <a:cubicBezTo>
                      <a:pt x="1701526" y="505814"/>
                      <a:pt x="1700795" y="496618"/>
                      <a:pt x="1699337" y="487526"/>
                    </a:cubicBezTo>
                    <a:close/>
                    <a:moveTo>
                      <a:pt x="1218135" y="38672"/>
                    </a:moveTo>
                    <a:lnTo>
                      <a:pt x="1218135" y="386711"/>
                    </a:lnTo>
                    <a:lnTo>
                      <a:pt x="850761" y="386711"/>
                    </a:lnTo>
                    <a:lnTo>
                      <a:pt x="850761" y="38672"/>
                    </a:lnTo>
                    <a:close/>
                    <a:moveTo>
                      <a:pt x="812090" y="38672"/>
                    </a:moveTo>
                    <a:lnTo>
                      <a:pt x="812090" y="386711"/>
                    </a:lnTo>
                    <a:lnTo>
                      <a:pt x="444716" y="386711"/>
                    </a:lnTo>
                    <a:lnTo>
                      <a:pt x="444716" y="38672"/>
                    </a:lnTo>
                    <a:close/>
                    <a:moveTo>
                      <a:pt x="38671" y="96679"/>
                    </a:moveTo>
                    <a:cubicBezTo>
                      <a:pt x="38671" y="64642"/>
                      <a:pt x="64641" y="38672"/>
                      <a:pt x="96677" y="38672"/>
                    </a:cubicBezTo>
                    <a:lnTo>
                      <a:pt x="406045" y="38672"/>
                    </a:lnTo>
                    <a:lnTo>
                      <a:pt x="406045" y="386711"/>
                    </a:lnTo>
                    <a:lnTo>
                      <a:pt x="38671" y="386711"/>
                    </a:lnTo>
                    <a:close/>
                    <a:moveTo>
                      <a:pt x="1256806" y="398041"/>
                    </a:moveTo>
                    <a:lnTo>
                      <a:pt x="1256806" y="38672"/>
                    </a:lnTo>
                    <a:lnTo>
                      <a:pt x="1472957" y="38672"/>
                    </a:lnTo>
                    <a:cubicBezTo>
                      <a:pt x="1539568" y="38398"/>
                      <a:pt x="1596391" y="86823"/>
                      <a:pt x="1606682" y="152635"/>
                    </a:cubicBezTo>
                    <a:lnTo>
                      <a:pt x="1661227" y="493655"/>
                    </a:lnTo>
                    <a:cubicBezTo>
                      <a:pt x="1661710" y="496633"/>
                      <a:pt x="1661672" y="499707"/>
                      <a:pt x="1661943" y="502724"/>
                    </a:cubicBezTo>
                    <a:lnTo>
                      <a:pt x="1361488" y="502724"/>
                    </a:lnTo>
                    <a:close/>
                  </a:path>
                </a:pathLst>
              </a:custGeom>
              <a:solidFill>
                <a:srgbClr val="19BEDE"/>
              </a:solidFill>
              <a:ln w="192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A2B1BC8-A59E-B7BB-C7D8-8E52064D07EE}"/>
                  </a:ext>
                </a:extLst>
              </p:cNvPr>
              <p:cNvSpPr/>
              <p:nvPr/>
            </p:nvSpPr>
            <p:spPr>
              <a:xfrm>
                <a:off x="10385480" y="9650672"/>
                <a:ext cx="309367" cy="309367"/>
              </a:xfrm>
              <a:custGeom>
                <a:avLst/>
                <a:gdLst>
                  <a:gd name="connsiteX0" fmla="*/ 154684 w 309367"/>
                  <a:gd name="connsiteY0" fmla="*/ 0 h 309367"/>
                  <a:gd name="connsiteX1" fmla="*/ 0 w 309367"/>
                  <a:gd name="connsiteY1" fmla="*/ 154684 h 309367"/>
                  <a:gd name="connsiteX2" fmla="*/ 154684 w 309367"/>
                  <a:gd name="connsiteY2" fmla="*/ 309368 h 309367"/>
                  <a:gd name="connsiteX3" fmla="*/ 309368 w 309367"/>
                  <a:gd name="connsiteY3" fmla="*/ 154684 h 309367"/>
                  <a:gd name="connsiteX4" fmla="*/ 154684 w 309367"/>
                  <a:gd name="connsiteY4" fmla="*/ 0 h 309367"/>
                  <a:gd name="connsiteX5" fmla="*/ 154684 w 309367"/>
                  <a:gd name="connsiteY5" fmla="*/ 270697 h 309367"/>
                  <a:gd name="connsiteX6" fmla="*/ 38671 w 309367"/>
                  <a:gd name="connsiteY6" fmla="*/ 154684 h 309367"/>
                  <a:gd name="connsiteX7" fmla="*/ 154684 w 309367"/>
                  <a:gd name="connsiteY7" fmla="*/ 38671 h 309367"/>
                  <a:gd name="connsiteX8" fmla="*/ 270697 w 309367"/>
                  <a:gd name="connsiteY8" fmla="*/ 154684 h 309367"/>
                  <a:gd name="connsiteX9" fmla="*/ 154684 w 309367"/>
                  <a:gd name="connsiteY9" fmla="*/ 270774 h 3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67" h="309367">
                    <a:moveTo>
                      <a:pt x="154684" y="0"/>
                    </a:moveTo>
                    <a:cubicBezTo>
                      <a:pt x="69254" y="0"/>
                      <a:pt x="0" y="69254"/>
                      <a:pt x="0" y="154684"/>
                    </a:cubicBezTo>
                    <a:cubicBezTo>
                      <a:pt x="0" y="240114"/>
                      <a:pt x="69254" y="309368"/>
                      <a:pt x="154684" y="309368"/>
                    </a:cubicBezTo>
                    <a:cubicBezTo>
                      <a:pt x="240114" y="309368"/>
                      <a:pt x="309368" y="240114"/>
                      <a:pt x="309368" y="154684"/>
                    </a:cubicBezTo>
                    <a:cubicBezTo>
                      <a:pt x="309261" y="69298"/>
                      <a:pt x="240069" y="106"/>
                      <a:pt x="154684" y="0"/>
                    </a:cubicBezTo>
                    <a:close/>
                    <a:moveTo>
                      <a:pt x="154684" y="270697"/>
                    </a:moveTo>
                    <a:cubicBezTo>
                      <a:pt x="90612" y="270697"/>
                      <a:pt x="38671" y="218756"/>
                      <a:pt x="38671" y="154684"/>
                    </a:cubicBezTo>
                    <a:cubicBezTo>
                      <a:pt x="38671" y="90612"/>
                      <a:pt x="90612" y="38671"/>
                      <a:pt x="154684" y="38671"/>
                    </a:cubicBezTo>
                    <a:cubicBezTo>
                      <a:pt x="218756" y="38671"/>
                      <a:pt x="270697" y="90612"/>
                      <a:pt x="270697" y="154684"/>
                    </a:cubicBezTo>
                    <a:cubicBezTo>
                      <a:pt x="270664" y="218756"/>
                      <a:pt x="218756" y="270699"/>
                      <a:pt x="154684" y="270774"/>
                    </a:cubicBezTo>
                    <a:close/>
                  </a:path>
                </a:pathLst>
              </a:custGeom>
              <a:solidFill>
                <a:srgbClr val="0D4F8C"/>
              </a:solidFill>
              <a:ln w="19248" cap="flat">
                <a:noFill/>
                <a:prstDash val="solid"/>
                <a:miter/>
              </a:ln>
            </p:spPr>
            <p:txBody>
              <a:bodyPr rtlCol="0" anchor="ctr"/>
              <a:lstStyle/>
              <a:p>
                <a:endParaRPr lang="en-US"/>
              </a:p>
            </p:txBody>
          </p:sp>
        </p:grpSp>
      </p:grpSp>
      <p:grpSp>
        <p:nvGrpSpPr>
          <p:cNvPr id="35" name="Graphic 72" descr="Train outline">
            <a:extLst>
              <a:ext uri="{FF2B5EF4-FFF2-40B4-BE49-F238E27FC236}">
                <a16:creationId xmlns:a16="http://schemas.microsoft.com/office/drawing/2014/main" id="{9CD02842-4D49-0925-8B10-8571AA565325}"/>
              </a:ext>
            </a:extLst>
          </p:cNvPr>
          <p:cNvGrpSpPr/>
          <p:nvPr/>
        </p:nvGrpSpPr>
        <p:grpSpPr>
          <a:xfrm>
            <a:off x="3353147" y="4951136"/>
            <a:ext cx="500766" cy="777938"/>
            <a:chOff x="4164891" y="4109718"/>
            <a:chExt cx="947006" cy="1471173"/>
          </a:xfrm>
          <a:solidFill>
            <a:srgbClr val="19BEDE"/>
          </a:solidFill>
        </p:grpSpPr>
        <p:sp>
          <p:nvSpPr>
            <p:cNvPr id="36" name="Freeform: Shape 35">
              <a:extLst>
                <a:ext uri="{FF2B5EF4-FFF2-40B4-BE49-F238E27FC236}">
                  <a16:creationId xmlns:a16="http://schemas.microsoft.com/office/drawing/2014/main" id="{86F6447F-1937-35CE-64DA-98FD927D8BAB}"/>
                </a:ext>
              </a:extLst>
            </p:cNvPr>
            <p:cNvSpPr/>
            <p:nvPr/>
          </p:nvSpPr>
          <p:spPr>
            <a:xfrm>
              <a:off x="4241674" y="4109718"/>
              <a:ext cx="793442" cy="991802"/>
            </a:xfrm>
            <a:custGeom>
              <a:avLst/>
              <a:gdLst>
                <a:gd name="connsiteX0" fmla="*/ 132240 w 793442"/>
                <a:gd name="connsiteY0" fmla="*/ 0 h 991802"/>
                <a:gd name="connsiteX1" fmla="*/ 0 w 793442"/>
                <a:gd name="connsiteY1" fmla="*/ 132240 h 991802"/>
                <a:gd name="connsiteX2" fmla="*/ 0 w 793442"/>
                <a:gd name="connsiteY2" fmla="*/ 892622 h 991802"/>
                <a:gd name="connsiteX3" fmla="*/ 99180 w 793442"/>
                <a:gd name="connsiteY3" fmla="*/ 991803 h 991802"/>
                <a:gd name="connsiteX4" fmla="*/ 694262 w 793442"/>
                <a:gd name="connsiteY4" fmla="*/ 991803 h 991802"/>
                <a:gd name="connsiteX5" fmla="*/ 793442 w 793442"/>
                <a:gd name="connsiteY5" fmla="*/ 892622 h 991802"/>
                <a:gd name="connsiteX6" fmla="*/ 793442 w 793442"/>
                <a:gd name="connsiteY6" fmla="*/ 132240 h 991802"/>
                <a:gd name="connsiteX7" fmla="*/ 661202 w 793442"/>
                <a:gd name="connsiteY7" fmla="*/ 0 h 991802"/>
                <a:gd name="connsiteX8" fmla="*/ 760382 w 793442"/>
                <a:gd name="connsiteY8" fmla="*/ 165300 h 991802"/>
                <a:gd name="connsiteX9" fmla="*/ 760382 w 793442"/>
                <a:gd name="connsiteY9" fmla="*/ 545491 h 991802"/>
                <a:gd name="connsiteX10" fmla="*/ 33060 w 793442"/>
                <a:gd name="connsiteY10" fmla="*/ 545491 h 991802"/>
                <a:gd name="connsiteX11" fmla="*/ 33060 w 793442"/>
                <a:gd name="connsiteY11" fmla="*/ 165300 h 991802"/>
                <a:gd name="connsiteX12" fmla="*/ 330601 w 793442"/>
                <a:gd name="connsiteY12" fmla="*/ 165300 h 991802"/>
                <a:gd name="connsiteX13" fmla="*/ 330601 w 793442"/>
                <a:gd name="connsiteY13" fmla="*/ 148770 h 991802"/>
                <a:gd name="connsiteX14" fmla="*/ 347131 w 793442"/>
                <a:gd name="connsiteY14" fmla="*/ 132240 h 991802"/>
                <a:gd name="connsiteX15" fmla="*/ 446311 w 793442"/>
                <a:gd name="connsiteY15" fmla="*/ 132240 h 991802"/>
                <a:gd name="connsiteX16" fmla="*/ 462841 w 793442"/>
                <a:gd name="connsiteY16" fmla="*/ 148770 h 991802"/>
                <a:gd name="connsiteX17" fmla="*/ 462841 w 793442"/>
                <a:gd name="connsiteY17" fmla="*/ 165300 h 991802"/>
                <a:gd name="connsiteX18" fmla="*/ 694262 w 793442"/>
                <a:gd name="connsiteY18" fmla="*/ 958742 h 991802"/>
                <a:gd name="connsiteX19" fmla="*/ 99180 w 793442"/>
                <a:gd name="connsiteY19" fmla="*/ 958742 h 991802"/>
                <a:gd name="connsiteX20" fmla="*/ 33060 w 793442"/>
                <a:gd name="connsiteY20" fmla="*/ 892622 h 991802"/>
                <a:gd name="connsiteX21" fmla="*/ 33060 w 793442"/>
                <a:gd name="connsiteY21" fmla="*/ 578551 h 991802"/>
                <a:gd name="connsiteX22" fmla="*/ 760382 w 793442"/>
                <a:gd name="connsiteY22" fmla="*/ 578551 h 991802"/>
                <a:gd name="connsiteX23" fmla="*/ 760382 w 793442"/>
                <a:gd name="connsiteY23" fmla="*/ 892622 h 991802"/>
                <a:gd name="connsiteX24" fmla="*/ 694262 w 793442"/>
                <a:gd name="connsiteY24" fmla="*/ 958742 h 991802"/>
                <a:gd name="connsiteX25" fmla="*/ 760382 w 793442"/>
                <a:gd name="connsiteY25" fmla="*/ 132240 h 991802"/>
                <a:gd name="connsiteX26" fmla="*/ 493108 w 793442"/>
                <a:gd name="connsiteY26" fmla="*/ 132240 h 991802"/>
                <a:gd name="connsiteX27" fmla="*/ 446311 w 793442"/>
                <a:gd name="connsiteY27" fmla="*/ 99180 h 991802"/>
                <a:gd name="connsiteX28" fmla="*/ 347131 w 793442"/>
                <a:gd name="connsiteY28" fmla="*/ 99180 h 991802"/>
                <a:gd name="connsiteX29" fmla="*/ 300367 w 793442"/>
                <a:gd name="connsiteY29" fmla="*/ 132240 h 991802"/>
                <a:gd name="connsiteX30" fmla="*/ 33060 w 793442"/>
                <a:gd name="connsiteY30" fmla="*/ 132240 h 991802"/>
                <a:gd name="connsiteX31" fmla="*/ 132240 w 793442"/>
                <a:gd name="connsiteY31" fmla="*/ 33060 h 991802"/>
                <a:gd name="connsiteX32" fmla="*/ 661202 w 793442"/>
                <a:gd name="connsiteY32" fmla="*/ 33060 h 991802"/>
                <a:gd name="connsiteX33" fmla="*/ 760382 w 793442"/>
                <a:gd name="connsiteY33" fmla="*/ 132240 h 99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3442" h="991802">
                  <a:moveTo>
                    <a:pt x="132240" y="0"/>
                  </a:moveTo>
                  <a:cubicBezTo>
                    <a:pt x="59300" y="227"/>
                    <a:pt x="226" y="59300"/>
                    <a:pt x="0" y="132240"/>
                  </a:cubicBezTo>
                  <a:lnTo>
                    <a:pt x="0" y="892622"/>
                  </a:lnTo>
                  <a:cubicBezTo>
                    <a:pt x="172" y="947327"/>
                    <a:pt x="44476" y="991631"/>
                    <a:pt x="99180" y="991803"/>
                  </a:cubicBezTo>
                  <a:lnTo>
                    <a:pt x="694262" y="991803"/>
                  </a:lnTo>
                  <a:cubicBezTo>
                    <a:pt x="748963" y="991621"/>
                    <a:pt x="793260" y="947323"/>
                    <a:pt x="793442" y="892622"/>
                  </a:cubicBezTo>
                  <a:lnTo>
                    <a:pt x="793442" y="132240"/>
                  </a:lnTo>
                  <a:cubicBezTo>
                    <a:pt x="793216" y="59300"/>
                    <a:pt x="734142" y="227"/>
                    <a:pt x="661202" y="0"/>
                  </a:cubicBezTo>
                  <a:close/>
                  <a:moveTo>
                    <a:pt x="760382" y="165300"/>
                  </a:moveTo>
                  <a:lnTo>
                    <a:pt x="760382" y="545491"/>
                  </a:lnTo>
                  <a:lnTo>
                    <a:pt x="33060" y="545491"/>
                  </a:lnTo>
                  <a:lnTo>
                    <a:pt x="33060" y="165300"/>
                  </a:lnTo>
                  <a:lnTo>
                    <a:pt x="330601" y="165300"/>
                  </a:lnTo>
                  <a:lnTo>
                    <a:pt x="330601" y="148770"/>
                  </a:lnTo>
                  <a:cubicBezTo>
                    <a:pt x="330601" y="139641"/>
                    <a:pt x="338001" y="132240"/>
                    <a:pt x="347131" y="132240"/>
                  </a:cubicBezTo>
                  <a:lnTo>
                    <a:pt x="446311" y="132240"/>
                  </a:lnTo>
                  <a:cubicBezTo>
                    <a:pt x="455441" y="132240"/>
                    <a:pt x="462841" y="139641"/>
                    <a:pt x="462841" y="148770"/>
                  </a:cubicBezTo>
                  <a:lnTo>
                    <a:pt x="462841" y="165300"/>
                  </a:lnTo>
                  <a:close/>
                  <a:moveTo>
                    <a:pt x="694262" y="958742"/>
                  </a:moveTo>
                  <a:lnTo>
                    <a:pt x="99180" y="958742"/>
                  </a:lnTo>
                  <a:cubicBezTo>
                    <a:pt x="62685" y="958688"/>
                    <a:pt x="33115" y="929117"/>
                    <a:pt x="33060" y="892622"/>
                  </a:cubicBezTo>
                  <a:lnTo>
                    <a:pt x="33060" y="578551"/>
                  </a:lnTo>
                  <a:lnTo>
                    <a:pt x="760382" y="578551"/>
                  </a:lnTo>
                  <a:lnTo>
                    <a:pt x="760382" y="892622"/>
                  </a:lnTo>
                  <a:cubicBezTo>
                    <a:pt x="760327" y="929117"/>
                    <a:pt x="730757" y="958688"/>
                    <a:pt x="694262" y="958742"/>
                  </a:cubicBezTo>
                  <a:close/>
                  <a:moveTo>
                    <a:pt x="760382" y="132240"/>
                  </a:moveTo>
                  <a:lnTo>
                    <a:pt x="493108" y="132240"/>
                  </a:lnTo>
                  <a:cubicBezTo>
                    <a:pt x="486072" y="112431"/>
                    <a:pt x="467332" y="99192"/>
                    <a:pt x="446311" y="99180"/>
                  </a:cubicBezTo>
                  <a:lnTo>
                    <a:pt x="347131" y="99180"/>
                  </a:lnTo>
                  <a:cubicBezTo>
                    <a:pt x="326121" y="99207"/>
                    <a:pt x="307399" y="112442"/>
                    <a:pt x="300367" y="132240"/>
                  </a:cubicBezTo>
                  <a:lnTo>
                    <a:pt x="33060" y="132240"/>
                  </a:lnTo>
                  <a:cubicBezTo>
                    <a:pt x="33133" y="77495"/>
                    <a:pt x="77495" y="33133"/>
                    <a:pt x="132240" y="33060"/>
                  </a:cubicBezTo>
                  <a:lnTo>
                    <a:pt x="661202" y="33060"/>
                  </a:lnTo>
                  <a:cubicBezTo>
                    <a:pt x="715951" y="33124"/>
                    <a:pt x="760318" y="77491"/>
                    <a:pt x="760382" y="132240"/>
                  </a:cubicBezTo>
                  <a:close/>
                </a:path>
              </a:pathLst>
            </a:custGeom>
            <a:solidFill>
              <a:srgbClr val="19BEDE"/>
            </a:solidFill>
            <a:ln w="1647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9153EF9-E938-C81A-A99B-9EFABAC5340A}"/>
                </a:ext>
              </a:extLst>
            </p:cNvPr>
            <p:cNvSpPr/>
            <p:nvPr/>
          </p:nvSpPr>
          <p:spPr>
            <a:xfrm>
              <a:off x="4324324" y="4886626"/>
              <a:ext cx="132244" cy="132244"/>
            </a:xfrm>
            <a:custGeom>
              <a:avLst/>
              <a:gdLst>
                <a:gd name="connsiteX0" fmla="*/ 66120 w 132244"/>
                <a:gd name="connsiteY0" fmla="*/ 4 h 132244"/>
                <a:gd name="connsiteX1" fmla="*/ 0 w 132244"/>
                <a:gd name="connsiteY1" fmla="*/ 66124 h 132244"/>
                <a:gd name="connsiteX2" fmla="*/ 66120 w 132244"/>
                <a:gd name="connsiteY2" fmla="*/ 132244 h 132244"/>
                <a:gd name="connsiteX3" fmla="*/ 132240 w 132244"/>
                <a:gd name="connsiteY3" fmla="*/ 66124 h 132244"/>
                <a:gd name="connsiteX4" fmla="*/ 67515 w 132244"/>
                <a:gd name="connsiteY4" fmla="*/ 4 h 132244"/>
                <a:gd name="connsiteX5" fmla="*/ 66120 w 132244"/>
                <a:gd name="connsiteY5" fmla="*/ 4 h 132244"/>
                <a:gd name="connsiteX6" fmla="*/ 66120 w 132244"/>
                <a:gd name="connsiteY6" fmla="*/ 99184 h 132244"/>
                <a:gd name="connsiteX7" fmla="*/ 33060 w 132244"/>
                <a:gd name="connsiteY7" fmla="*/ 66124 h 132244"/>
                <a:gd name="connsiteX8" fmla="*/ 66120 w 132244"/>
                <a:gd name="connsiteY8" fmla="*/ 33064 h 132244"/>
                <a:gd name="connsiteX9" fmla="*/ 99180 w 132244"/>
                <a:gd name="connsiteY9" fmla="*/ 66124 h 132244"/>
                <a:gd name="connsiteX10" fmla="*/ 67591 w 132244"/>
                <a:gd name="connsiteY10" fmla="*/ 99184 h 132244"/>
                <a:gd name="connsiteX11" fmla="*/ 66120 w 132244"/>
                <a:gd name="connsiteY11" fmla="*/ 99184 h 1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244" h="132244">
                  <a:moveTo>
                    <a:pt x="66120" y="4"/>
                  </a:moveTo>
                  <a:cubicBezTo>
                    <a:pt x="29604" y="4"/>
                    <a:pt x="0" y="29607"/>
                    <a:pt x="0" y="66124"/>
                  </a:cubicBezTo>
                  <a:cubicBezTo>
                    <a:pt x="0" y="102640"/>
                    <a:pt x="29604" y="132244"/>
                    <a:pt x="66120" y="132244"/>
                  </a:cubicBezTo>
                  <a:cubicBezTo>
                    <a:pt x="102637" y="132244"/>
                    <a:pt x="132240" y="102640"/>
                    <a:pt x="132240" y="66124"/>
                  </a:cubicBezTo>
                  <a:cubicBezTo>
                    <a:pt x="132625" y="29993"/>
                    <a:pt x="103648" y="389"/>
                    <a:pt x="67515" y="4"/>
                  </a:cubicBezTo>
                  <a:cubicBezTo>
                    <a:pt x="67051" y="-1"/>
                    <a:pt x="66585" y="-1"/>
                    <a:pt x="66120" y="4"/>
                  </a:cubicBezTo>
                  <a:close/>
                  <a:moveTo>
                    <a:pt x="66120" y="99184"/>
                  </a:moveTo>
                  <a:cubicBezTo>
                    <a:pt x="47861" y="99184"/>
                    <a:pt x="33060" y="84383"/>
                    <a:pt x="33060" y="66124"/>
                  </a:cubicBezTo>
                  <a:cubicBezTo>
                    <a:pt x="33060" y="47865"/>
                    <a:pt x="47861" y="33064"/>
                    <a:pt x="66120" y="33064"/>
                  </a:cubicBezTo>
                  <a:cubicBezTo>
                    <a:pt x="84379" y="33064"/>
                    <a:pt x="99180" y="47865"/>
                    <a:pt x="99180" y="66124"/>
                  </a:cubicBezTo>
                  <a:cubicBezTo>
                    <a:pt x="99587" y="83976"/>
                    <a:pt x="85444" y="98777"/>
                    <a:pt x="67591" y="99184"/>
                  </a:cubicBezTo>
                  <a:cubicBezTo>
                    <a:pt x="67100" y="99196"/>
                    <a:pt x="66611" y="99196"/>
                    <a:pt x="66120" y="99184"/>
                  </a:cubicBezTo>
                  <a:close/>
                </a:path>
              </a:pathLst>
            </a:custGeom>
            <a:solidFill>
              <a:srgbClr val="0D4F8C"/>
            </a:solidFill>
            <a:ln w="1647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4F6B57E-F69D-64D7-9271-9CFB6F8A247A}"/>
                </a:ext>
              </a:extLst>
            </p:cNvPr>
            <p:cNvSpPr/>
            <p:nvPr/>
          </p:nvSpPr>
          <p:spPr>
            <a:xfrm>
              <a:off x="4820225" y="4886626"/>
              <a:ext cx="132244" cy="132244"/>
            </a:xfrm>
            <a:custGeom>
              <a:avLst/>
              <a:gdLst>
                <a:gd name="connsiteX0" fmla="*/ 66120 w 132244"/>
                <a:gd name="connsiteY0" fmla="*/ 4 h 132244"/>
                <a:gd name="connsiteX1" fmla="*/ 0 w 132244"/>
                <a:gd name="connsiteY1" fmla="*/ 66124 h 132244"/>
                <a:gd name="connsiteX2" fmla="*/ 66120 w 132244"/>
                <a:gd name="connsiteY2" fmla="*/ 132244 h 132244"/>
                <a:gd name="connsiteX3" fmla="*/ 132240 w 132244"/>
                <a:gd name="connsiteY3" fmla="*/ 66124 h 132244"/>
                <a:gd name="connsiteX4" fmla="*/ 67515 w 132244"/>
                <a:gd name="connsiteY4" fmla="*/ 4 h 132244"/>
                <a:gd name="connsiteX5" fmla="*/ 66120 w 132244"/>
                <a:gd name="connsiteY5" fmla="*/ 4 h 132244"/>
                <a:gd name="connsiteX6" fmla="*/ 66120 w 132244"/>
                <a:gd name="connsiteY6" fmla="*/ 99184 h 132244"/>
                <a:gd name="connsiteX7" fmla="*/ 33060 w 132244"/>
                <a:gd name="connsiteY7" fmla="*/ 66124 h 132244"/>
                <a:gd name="connsiteX8" fmla="*/ 66120 w 132244"/>
                <a:gd name="connsiteY8" fmla="*/ 33064 h 132244"/>
                <a:gd name="connsiteX9" fmla="*/ 99180 w 132244"/>
                <a:gd name="connsiteY9" fmla="*/ 66124 h 132244"/>
                <a:gd name="connsiteX10" fmla="*/ 67591 w 132244"/>
                <a:gd name="connsiteY10" fmla="*/ 99184 h 132244"/>
                <a:gd name="connsiteX11" fmla="*/ 66120 w 132244"/>
                <a:gd name="connsiteY11" fmla="*/ 99184 h 1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244" h="132244">
                  <a:moveTo>
                    <a:pt x="66120" y="4"/>
                  </a:moveTo>
                  <a:cubicBezTo>
                    <a:pt x="29604" y="4"/>
                    <a:pt x="0" y="29607"/>
                    <a:pt x="0" y="66124"/>
                  </a:cubicBezTo>
                  <a:cubicBezTo>
                    <a:pt x="0" y="102640"/>
                    <a:pt x="29604" y="132244"/>
                    <a:pt x="66120" y="132244"/>
                  </a:cubicBezTo>
                  <a:cubicBezTo>
                    <a:pt x="102637" y="132244"/>
                    <a:pt x="132240" y="102640"/>
                    <a:pt x="132240" y="66124"/>
                  </a:cubicBezTo>
                  <a:cubicBezTo>
                    <a:pt x="132625" y="29993"/>
                    <a:pt x="103648" y="389"/>
                    <a:pt x="67515" y="4"/>
                  </a:cubicBezTo>
                  <a:cubicBezTo>
                    <a:pt x="67051" y="-1"/>
                    <a:pt x="66585" y="-1"/>
                    <a:pt x="66120" y="4"/>
                  </a:cubicBezTo>
                  <a:close/>
                  <a:moveTo>
                    <a:pt x="66120" y="99184"/>
                  </a:moveTo>
                  <a:cubicBezTo>
                    <a:pt x="47861" y="99184"/>
                    <a:pt x="33060" y="84383"/>
                    <a:pt x="33060" y="66124"/>
                  </a:cubicBezTo>
                  <a:cubicBezTo>
                    <a:pt x="33060" y="47865"/>
                    <a:pt x="47861" y="33064"/>
                    <a:pt x="66120" y="33064"/>
                  </a:cubicBezTo>
                  <a:cubicBezTo>
                    <a:pt x="84379" y="33064"/>
                    <a:pt x="99180" y="47865"/>
                    <a:pt x="99180" y="66124"/>
                  </a:cubicBezTo>
                  <a:cubicBezTo>
                    <a:pt x="99587" y="83976"/>
                    <a:pt x="85444" y="98777"/>
                    <a:pt x="67591" y="99184"/>
                  </a:cubicBezTo>
                  <a:cubicBezTo>
                    <a:pt x="67100" y="99196"/>
                    <a:pt x="66611" y="99196"/>
                    <a:pt x="66120" y="99184"/>
                  </a:cubicBezTo>
                  <a:close/>
                </a:path>
              </a:pathLst>
            </a:custGeom>
            <a:solidFill>
              <a:srgbClr val="0D4F8C"/>
            </a:solidFill>
            <a:ln w="1647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101284C0-715A-E539-719E-4DF621A0B814}"/>
                </a:ext>
              </a:extLst>
            </p:cNvPr>
            <p:cNvSpPr/>
            <p:nvPr/>
          </p:nvSpPr>
          <p:spPr>
            <a:xfrm>
              <a:off x="4164891" y="5151110"/>
              <a:ext cx="947006" cy="429781"/>
            </a:xfrm>
            <a:custGeom>
              <a:avLst/>
              <a:gdLst>
                <a:gd name="connsiteX0" fmla="*/ 716643 w 947006"/>
                <a:gd name="connsiteY0" fmla="*/ 0 h 429781"/>
                <a:gd name="connsiteX1" fmla="*/ 739042 w 947006"/>
                <a:gd name="connsiteY1" fmla="*/ 49590 h 429781"/>
                <a:gd name="connsiteX2" fmla="*/ 207964 w 947006"/>
                <a:gd name="connsiteY2" fmla="*/ 49590 h 429781"/>
                <a:gd name="connsiteX3" fmla="*/ 230363 w 947006"/>
                <a:gd name="connsiteY3" fmla="*/ 0 h 429781"/>
                <a:gd name="connsiteX4" fmla="*/ 194145 w 947006"/>
                <a:gd name="connsiteY4" fmla="*/ 0 h 429781"/>
                <a:gd name="connsiteX5" fmla="*/ 0 w 947006"/>
                <a:gd name="connsiteY5" fmla="*/ 429781 h 429781"/>
                <a:gd name="connsiteX6" fmla="*/ 36267 w 947006"/>
                <a:gd name="connsiteY6" fmla="*/ 429781 h 429781"/>
                <a:gd name="connsiteX7" fmla="*/ 73592 w 947006"/>
                <a:gd name="connsiteY7" fmla="*/ 347131 h 429781"/>
                <a:gd name="connsiteX8" fmla="*/ 873414 w 947006"/>
                <a:gd name="connsiteY8" fmla="*/ 347131 h 429781"/>
                <a:gd name="connsiteX9" fmla="*/ 910739 w 947006"/>
                <a:gd name="connsiteY9" fmla="*/ 429781 h 429781"/>
                <a:gd name="connsiteX10" fmla="*/ 947006 w 947006"/>
                <a:gd name="connsiteY10" fmla="*/ 429781 h 429781"/>
                <a:gd name="connsiteX11" fmla="*/ 752861 w 947006"/>
                <a:gd name="connsiteY11" fmla="*/ 0 h 429781"/>
                <a:gd name="connsiteX12" fmla="*/ 858488 w 947006"/>
                <a:gd name="connsiteY12" fmla="*/ 314071 h 429781"/>
                <a:gd name="connsiteX13" fmla="*/ 88518 w 947006"/>
                <a:gd name="connsiteY13" fmla="*/ 314071 h 429781"/>
                <a:gd name="connsiteX14" fmla="*/ 133315 w 947006"/>
                <a:gd name="connsiteY14" fmla="*/ 214891 h 429781"/>
                <a:gd name="connsiteX15" fmla="*/ 813691 w 947006"/>
                <a:gd name="connsiteY15" fmla="*/ 214891 h 429781"/>
                <a:gd name="connsiteX16" fmla="*/ 798765 w 947006"/>
                <a:gd name="connsiteY16" fmla="*/ 181830 h 429781"/>
                <a:gd name="connsiteX17" fmla="*/ 148241 w 947006"/>
                <a:gd name="connsiteY17" fmla="*/ 181830 h 429781"/>
                <a:gd name="connsiteX18" fmla="*/ 193038 w 947006"/>
                <a:gd name="connsiteY18" fmla="*/ 82650 h 429781"/>
                <a:gd name="connsiteX19" fmla="*/ 753985 w 947006"/>
                <a:gd name="connsiteY19" fmla="*/ 82650 h 42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7006" h="429781">
                  <a:moveTo>
                    <a:pt x="716643" y="0"/>
                  </a:moveTo>
                  <a:lnTo>
                    <a:pt x="739042" y="49590"/>
                  </a:lnTo>
                  <a:lnTo>
                    <a:pt x="207964" y="49590"/>
                  </a:lnTo>
                  <a:lnTo>
                    <a:pt x="230363" y="0"/>
                  </a:lnTo>
                  <a:lnTo>
                    <a:pt x="194145" y="0"/>
                  </a:lnTo>
                  <a:lnTo>
                    <a:pt x="0" y="429781"/>
                  </a:lnTo>
                  <a:lnTo>
                    <a:pt x="36267" y="429781"/>
                  </a:lnTo>
                  <a:lnTo>
                    <a:pt x="73592" y="347131"/>
                  </a:lnTo>
                  <a:lnTo>
                    <a:pt x="873414" y="347131"/>
                  </a:lnTo>
                  <a:lnTo>
                    <a:pt x="910739" y="429781"/>
                  </a:lnTo>
                  <a:lnTo>
                    <a:pt x="947006" y="429781"/>
                  </a:lnTo>
                  <a:lnTo>
                    <a:pt x="752861" y="0"/>
                  </a:lnTo>
                  <a:close/>
                  <a:moveTo>
                    <a:pt x="858488" y="314071"/>
                  </a:moveTo>
                  <a:lnTo>
                    <a:pt x="88518" y="314071"/>
                  </a:lnTo>
                  <a:lnTo>
                    <a:pt x="133315" y="214891"/>
                  </a:lnTo>
                  <a:lnTo>
                    <a:pt x="813691" y="214891"/>
                  </a:lnTo>
                  <a:close/>
                  <a:moveTo>
                    <a:pt x="798765" y="181830"/>
                  </a:moveTo>
                  <a:lnTo>
                    <a:pt x="148241" y="181830"/>
                  </a:lnTo>
                  <a:lnTo>
                    <a:pt x="193038" y="82650"/>
                  </a:lnTo>
                  <a:lnTo>
                    <a:pt x="753985" y="82650"/>
                  </a:lnTo>
                  <a:close/>
                </a:path>
              </a:pathLst>
            </a:custGeom>
            <a:solidFill>
              <a:srgbClr val="79CA4C"/>
            </a:solidFill>
            <a:ln w="16470"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E56C6E07-79BF-7D71-79A3-8B7CCD5EAE15}"/>
              </a:ext>
            </a:extLst>
          </p:cNvPr>
          <p:cNvGrpSpPr/>
          <p:nvPr/>
        </p:nvGrpSpPr>
        <p:grpSpPr>
          <a:xfrm>
            <a:off x="3603530" y="6612233"/>
            <a:ext cx="560185" cy="793245"/>
            <a:chOff x="7203993" y="6035034"/>
            <a:chExt cx="1469276" cy="2080557"/>
          </a:xfrm>
        </p:grpSpPr>
        <p:grpSp>
          <p:nvGrpSpPr>
            <p:cNvPr id="89" name="Graphic 41" descr="Slippery Road outline">
              <a:extLst>
                <a:ext uri="{FF2B5EF4-FFF2-40B4-BE49-F238E27FC236}">
                  <a16:creationId xmlns:a16="http://schemas.microsoft.com/office/drawing/2014/main" id="{C36E3ECD-597F-4345-4C22-7389DEB97980}"/>
                </a:ext>
              </a:extLst>
            </p:cNvPr>
            <p:cNvGrpSpPr/>
            <p:nvPr/>
          </p:nvGrpSpPr>
          <p:grpSpPr>
            <a:xfrm>
              <a:off x="7600574" y="6035034"/>
              <a:ext cx="674680" cy="595294"/>
              <a:chOff x="7600574" y="6035034"/>
              <a:chExt cx="674680" cy="595294"/>
            </a:xfrm>
            <a:solidFill>
              <a:srgbClr val="0D4F8C"/>
            </a:solidFill>
          </p:grpSpPr>
          <p:sp>
            <p:nvSpPr>
              <p:cNvPr id="90" name="Freeform: Shape 89">
                <a:extLst>
                  <a:ext uri="{FF2B5EF4-FFF2-40B4-BE49-F238E27FC236}">
                    <a16:creationId xmlns:a16="http://schemas.microsoft.com/office/drawing/2014/main" id="{982BB3EE-42E7-682F-4421-B784626DAB60}"/>
                  </a:ext>
                </a:extLst>
              </p:cNvPr>
              <p:cNvSpPr/>
              <p:nvPr/>
            </p:nvSpPr>
            <p:spPr>
              <a:xfrm>
                <a:off x="7600574" y="6035034"/>
                <a:ext cx="674680" cy="595294"/>
              </a:xfrm>
              <a:custGeom>
                <a:avLst/>
                <a:gdLst>
                  <a:gd name="connsiteX0" fmla="*/ 15680 w 674680"/>
                  <a:gd name="connsiteY0" fmla="*/ 591099 h 595294"/>
                  <a:gd name="connsiteX1" fmla="*/ 31338 w 674680"/>
                  <a:gd name="connsiteY1" fmla="*/ 595295 h 595294"/>
                  <a:gd name="connsiteX2" fmla="*/ 643396 w 674680"/>
                  <a:gd name="connsiteY2" fmla="*/ 595295 h 595294"/>
                  <a:gd name="connsiteX3" fmla="*/ 674681 w 674680"/>
                  <a:gd name="connsiteY3" fmla="*/ 563946 h 595294"/>
                  <a:gd name="connsiteX4" fmla="*/ 670485 w 674680"/>
                  <a:gd name="connsiteY4" fmla="*/ 548320 h 595294"/>
                  <a:gd name="connsiteX5" fmla="*/ 364534 w 674680"/>
                  <a:gd name="connsiteY5" fmla="*/ 15744 h 595294"/>
                  <a:gd name="connsiteX6" fmla="*/ 321789 w 674680"/>
                  <a:gd name="connsiteY6" fmla="*/ 4154 h 595294"/>
                  <a:gd name="connsiteX7" fmla="*/ 310200 w 674680"/>
                  <a:gd name="connsiteY7" fmla="*/ 15744 h 595294"/>
                  <a:gd name="connsiteX8" fmla="*/ 4218 w 674680"/>
                  <a:gd name="connsiteY8" fmla="*/ 548280 h 595294"/>
                  <a:gd name="connsiteX9" fmla="*/ 15635 w 674680"/>
                  <a:gd name="connsiteY9" fmla="*/ 591073 h 595294"/>
                  <a:gd name="connsiteX10" fmla="*/ 15680 w 674680"/>
                  <a:gd name="connsiteY10" fmla="*/ 591099 h 595294"/>
                  <a:gd name="connsiteX11" fmla="*/ 17794 w 674680"/>
                  <a:gd name="connsiteY11" fmla="*/ 556110 h 595294"/>
                  <a:gd name="connsiteX12" fmla="*/ 323783 w 674680"/>
                  <a:gd name="connsiteY12" fmla="*/ 23526 h 595294"/>
                  <a:gd name="connsiteX13" fmla="*/ 329577 w 674680"/>
                  <a:gd name="connsiteY13" fmla="*/ 17733 h 595294"/>
                  <a:gd name="connsiteX14" fmla="*/ 337336 w 674680"/>
                  <a:gd name="connsiteY14" fmla="*/ 15650 h 595294"/>
                  <a:gd name="connsiteX15" fmla="*/ 350959 w 674680"/>
                  <a:gd name="connsiteY15" fmla="*/ 23542 h 595294"/>
                  <a:gd name="connsiteX16" fmla="*/ 656956 w 674680"/>
                  <a:gd name="connsiteY16" fmla="*/ 556102 h 595294"/>
                  <a:gd name="connsiteX17" fmla="*/ 654474 w 674680"/>
                  <a:gd name="connsiteY17" fmla="*/ 575009 h 595294"/>
                  <a:gd name="connsiteX18" fmla="*/ 643396 w 674680"/>
                  <a:gd name="connsiteY18" fmla="*/ 579605 h 595294"/>
                  <a:gd name="connsiteX19" fmla="*/ 31322 w 674680"/>
                  <a:gd name="connsiteY19" fmla="*/ 579605 h 595294"/>
                  <a:gd name="connsiteX20" fmla="*/ 15696 w 674680"/>
                  <a:gd name="connsiteY20" fmla="*/ 563915 h 595294"/>
                  <a:gd name="connsiteX21" fmla="*/ 17794 w 674680"/>
                  <a:gd name="connsiteY21" fmla="*/ 556118 h 59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4680" h="595294">
                    <a:moveTo>
                      <a:pt x="15680" y="591099"/>
                    </a:moveTo>
                    <a:cubicBezTo>
                      <a:pt x="20440" y="593847"/>
                      <a:pt x="25841" y="595295"/>
                      <a:pt x="31338" y="595295"/>
                    </a:cubicBezTo>
                    <a:lnTo>
                      <a:pt x="643396" y="595295"/>
                    </a:lnTo>
                    <a:cubicBezTo>
                      <a:pt x="660692" y="595277"/>
                      <a:pt x="674699" y="581242"/>
                      <a:pt x="674681" y="563946"/>
                    </a:cubicBezTo>
                    <a:cubicBezTo>
                      <a:pt x="674675" y="558459"/>
                      <a:pt x="673228" y="553071"/>
                      <a:pt x="670485" y="548320"/>
                    </a:cubicBezTo>
                    <a:lnTo>
                      <a:pt x="364534" y="15744"/>
                    </a:lnTo>
                    <a:cubicBezTo>
                      <a:pt x="355931" y="740"/>
                      <a:pt x="336793" y="-4449"/>
                      <a:pt x="321789" y="4154"/>
                    </a:cubicBezTo>
                    <a:cubicBezTo>
                      <a:pt x="316966" y="6921"/>
                      <a:pt x="312966" y="10921"/>
                      <a:pt x="310200" y="15744"/>
                    </a:cubicBezTo>
                    <a:lnTo>
                      <a:pt x="4218" y="548280"/>
                    </a:lnTo>
                    <a:cubicBezTo>
                      <a:pt x="-4446" y="563250"/>
                      <a:pt x="665" y="582408"/>
                      <a:pt x="15635" y="591073"/>
                    </a:cubicBezTo>
                    <a:cubicBezTo>
                      <a:pt x="15650" y="591081"/>
                      <a:pt x="15665" y="591090"/>
                      <a:pt x="15680" y="591099"/>
                    </a:cubicBezTo>
                    <a:close/>
                    <a:moveTo>
                      <a:pt x="17794" y="556110"/>
                    </a:moveTo>
                    <a:lnTo>
                      <a:pt x="323783" y="23526"/>
                    </a:lnTo>
                    <a:cubicBezTo>
                      <a:pt x="325166" y="21115"/>
                      <a:pt x="327166" y="19115"/>
                      <a:pt x="329577" y="17733"/>
                    </a:cubicBezTo>
                    <a:cubicBezTo>
                      <a:pt x="331933" y="16363"/>
                      <a:pt x="334610" y="15645"/>
                      <a:pt x="337336" y="15650"/>
                    </a:cubicBezTo>
                    <a:cubicBezTo>
                      <a:pt x="342961" y="15657"/>
                      <a:pt x="348154" y="18666"/>
                      <a:pt x="350959" y="23542"/>
                    </a:cubicBezTo>
                    <a:lnTo>
                      <a:pt x="656956" y="556102"/>
                    </a:lnTo>
                    <a:cubicBezTo>
                      <a:pt x="660504" y="562239"/>
                      <a:pt x="659487" y="569996"/>
                      <a:pt x="654474" y="575009"/>
                    </a:cubicBezTo>
                    <a:cubicBezTo>
                      <a:pt x="651547" y="577964"/>
                      <a:pt x="647556" y="579620"/>
                      <a:pt x="643396" y="579605"/>
                    </a:cubicBezTo>
                    <a:lnTo>
                      <a:pt x="31322" y="579605"/>
                    </a:lnTo>
                    <a:cubicBezTo>
                      <a:pt x="22675" y="579588"/>
                      <a:pt x="15678" y="572563"/>
                      <a:pt x="15696" y="563915"/>
                    </a:cubicBezTo>
                    <a:cubicBezTo>
                      <a:pt x="15701" y="561178"/>
                      <a:pt x="16425" y="558488"/>
                      <a:pt x="17794" y="556118"/>
                    </a:cubicBezTo>
                    <a:close/>
                  </a:path>
                </a:pathLst>
              </a:custGeom>
              <a:solidFill>
                <a:srgbClr val="0D4F8C"/>
              </a:solidFill>
              <a:ln w="2977" cap="flat">
                <a:solidFill>
                  <a:srgbClr val="0D4F8C"/>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D86D47B-30D5-FDC2-1E09-920E1AFAB744}"/>
                  </a:ext>
                </a:extLst>
              </p:cNvPr>
              <p:cNvSpPr/>
              <p:nvPr/>
            </p:nvSpPr>
            <p:spPr>
              <a:xfrm>
                <a:off x="7791331" y="6246415"/>
                <a:ext cx="249666" cy="309090"/>
              </a:xfrm>
              <a:custGeom>
                <a:avLst/>
                <a:gdLst>
                  <a:gd name="connsiteX0" fmla="*/ 86341 w 249666"/>
                  <a:gd name="connsiteY0" fmla="*/ 155144 h 309090"/>
                  <a:gd name="connsiteX1" fmla="*/ 92722 w 249666"/>
                  <a:gd name="connsiteY1" fmla="*/ 144606 h 309090"/>
                  <a:gd name="connsiteX2" fmla="*/ 92722 w 249666"/>
                  <a:gd name="connsiteY2" fmla="*/ 131876 h 309090"/>
                  <a:gd name="connsiteX3" fmla="*/ 200491 w 249666"/>
                  <a:gd name="connsiteY3" fmla="*/ 131876 h 309090"/>
                  <a:gd name="connsiteX4" fmla="*/ 200491 w 249666"/>
                  <a:gd name="connsiteY4" fmla="*/ 143447 h 309090"/>
                  <a:gd name="connsiteX5" fmla="*/ 130889 w 249666"/>
                  <a:gd name="connsiteY5" fmla="*/ 190102 h 309090"/>
                  <a:gd name="connsiteX6" fmla="*/ 186735 w 249666"/>
                  <a:gd name="connsiteY6" fmla="*/ 234603 h 309090"/>
                  <a:gd name="connsiteX7" fmla="*/ 232246 w 249666"/>
                  <a:gd name="connsiteY7" fmla="*/ 256713 h 309090"/>
                  <a:gd name="connsiteX8" fmla="*/ 208759 w 249666"/>
                  <a:gd name="connsiteY8" fmla="*/ 295648 h 309090"/>
                  <a:gd name="connsiteX9" fmla="*/ 216885 w 249666"/>
                  <a:gd name="connsiteY9" fmla="*/ 309028 h 309090"/>
                  <a:gd name="connsiteX10" fmla="*/ 246315 w 249666"/>
                  <a:gd name="connsiteY10" fmla="*/ 249808 h 309090"/>
                  <a:gd name="connsiteX11" fmla="*/ 190156 w 249666"/>
                  <a:gd name="connsiteY11" fmla="*/ 219321 h 309090"/>
                  <a:gd name="connsiteX12" fmla="*/ 146516 w 249666"/>
                  <a:gd name="connsiteY12" fmla="*/ 190102 h 309090"/>
                  <a:gd name="connsiteX13" fmla="*/ 215171 w 249666"/>
                  <a:gd name="connsiteY13" fmla="*/ 156835 h 309090"/>
                  <a:gd name="connsiteX14" fmla="*/ 216721 w 249666"/>
                  <a:gd name="connsiteY14" fmla="*/ 156585 h 309090"/>
                  <a:gd name="connsiteX15" fmla="*/ 218451 w 249666"/>
                  <a:gd name="connsiteY15" fmla="*/ 156585 h 309090"/>
                  <a:gd name="connsiteX16" fmla="*/ 230430 w 249666"/>
                  <a:gd name="connsiteY16" fmla="*/ 144606 h 309090"/>
                  <a:gd name="connsiteX17" fmla="*/ 230430 w 249666"/>
                  <a:gd name="connsiteY17" fmla="*/ 131876 h 309090"/>
                  <a:gd name="connsiteX18" fmla="*/ 236411 w 249666"/>
                  <a:gd name="connsiteY18" fmla="*/ 131876 h 309090"/>
                  <a:gd name="connsiteX19" fmla="*/ 248390 w 249666"/>
                  <a:gd name="connsiteY19" fmla="*/ 119897 h 309090"/>
                  <a:gd name="connsiteX20" fmla="*/ 248390 w 249666"/>
                  <a:gd name="connsiteY20" fmla="*/ 72029 h 309090"/>
                  <a:gd name="connsiteX21" fmla="*/ 230430 w 249666"/>
                  <a:gd name="connsiteY21" fmla="*/ 54022 h 309090"/>
                  <a:gd name="connsiteX22" fmla="*/ 225223 w 249666"/>
                  <a:gd name="connsiteY22" fmla="*/ 54022 h 309090"/>
                  <a:gd name="connsiteX23" fmla="*/ 210966 w 249666"/>
                  <a:gd name="connsiteY23" fmla="*/ 11196 h 309090"/>
                  <a:gd name="connsiteX24" fmla="*/ 194525 w 249666"/>
                  <a:gd name="connsiteY24" fmla="*/ 0 h 309090"/>
                  <a:gd name="connsiteX25" fmla="*/ 98711 w 249666"/>
                  <a:gd name="connsiteY25" fmla="*/ 0 h 309090"/>
                  <a:gd name="connsiteX26" fmla="*/ 82270 w 249666"/>
                  <a:gd name="connsiteY26" fmla="*/ 11196 h 309090"/>
                  <a:gd name="connsiteX27" fmla="*/ 67997 w 249666"/>
                  <a:gd name="connsiteY27" fmla="*/ 54022 h 309090"/>
                  <a:gd name="connsiteX28" fmla="*/ 62790 w 249666"/>
                  <a:gd name="connsiteY28" fmla="*/ 54022 h 309090"/>
                  <a:gd name="connsiteX29" fmla="*/ 44830 w 249666"/>
                  <a:gd name="connsiteY29" fmla="*/ 72029 h 309090"/>
                  <a:gd name="connsiteX30" fmla="*/ 44830 w 249666"/>
                  <a:gd name="connsiteY30" fmla="*/ 119936 h 309090"/>
                  <a:gd name="connsiteX31" fmla="*/ 56801 w 249666"/>
                  <a:gd name="connsiteY31" fmla="*/ 131915 h 309090"/>
                  <a:gd name="connsiteX32" fmla="*/ 62790 w 249666"/>
                  <a:gd name="connsiteY32" fmla="*/ 131915 h 309090"/>
                  <a:gd name="connsiteX33" fmla="*/ 62790 w 249666"/>
                  <a:gd name="connsiteY33" fmla="*/ 143659 h 309090"/>
                  <a:gd name="connsiteX34" fmla="*/ 0 w 249666"/>
                  <a:gd name="connsiteY34" fmla="*/ 190165 h 309090"/>
                  <a:gd name="connsiteX35" fmla="*/ 55838 w 249666"/>
                  <a:gd name="connsiteY35" fmla="*/ 234666 h 309090"/>
                  <a:gd name="connsiteX36" fmla="*/ 101357 w 249666"/>
                  <a:gd name="connsiteY36" fmla="*/ 256776 h 309090"/>
                  <a:gd name="connsiteX37" fmla="*/ 77870 w 249666"/>
                  <a:gd name="connsiteY37" fmla="*/ 295710 h 309090"/>
                  <a:gd name="connsiteX38" fmla="*/ 85996 w 249666"/>
                  <a:gd name="connsiteY38" fmla="*/ 309090 h 309090"/>
                  <a:gd name="connsiteX39" fmla="*/ 115426 w 249666"/>
                  <a:gd name="connsiteY39" fmla="*/ 249870 h 309090"/>
                  <a:gd name="connsiteX40" fmla="*/ 59267 w 249666"/>
                  <a:gd name="connsiteY40" fmla="*/ 219383 h 309090"/>
                  <a:gd name="connsiteX41" fmla="*/ 15674 w 249666"/>
                  <a:gd name="connsiteY41" fmla="*/ 190165 h 309090"/>
                  <a:gd name="connsiteX42" fmla="*/ 78723 w 249666"/>
                  <a:gd name="connsiteY42" fmla="*/ 156687 h 309090"/>
                  <a:gd name="connsiteX43" fmla="*/ 80751 w 249666"/>
                  <a:gd name="connsiteY43" fmla="*/ 156585 h 309090"/>
                  <a:gd name="connsiteX44" fmla="*/ 85793 w 249666"/>
                  <a:gd name="connsiteY44" fmla="*/ 155426 h 309090"/>
                  <a:gd name="connsiteX45" fmla="*/ 96926 w 249666"/>
                  <a:gd name="connsiteY45" fmla="*/ 16677 h 309090"/>
                  <a:gd name="connsiteX46" fmla="*/ 98711 w 249666"/>
                  <a:gd name="connsiteY46" fmla="*/ 15659 h 309090"/>
                  <a:gd name="connsiteX47" fmla="*/ 194502 w 249666"/>
                  <a:gd name="connsiteY47" fmla="*/ 15659 h 309090"/>
                  <a:gd name="connsiteX48" fmla="*/ 196287 w 249666"/>
                  <a:gd name="connsiteY48" fmla="*/ 16677 h 309090"/>
                  <a:gd name="connsiteX49" fmla="*/ 208712 w 249666"/>
                  <a:gd name="connsiteY49" fmla="*/ 54022 h 309090"/>
                  <a:gd name="connsiteX50" fmla="*/ 84501 w 249666"/>
                  <a:gd name="connsiteY50" fmla="*/ 54022 h 309090"/>
                  <a:gd name="connsiteX51" fmla="*/ 60489 w 249666"/>
                  <a:gd name="connsiteY51" fmla="*/ 116217 h 309090"/>
                  <a:gd name="connsiteX52" fmla="*/ 60489 w 249666"/>
                  <a:gd name="connsiteY52" fmla="*/ 72029 h 309090"/>
                  <a:gd name="connsiteX53" fmla="*/ 62790 w 249666"/>
                  <a:gd name="connsiteY53" fmla="*/ 69727 h 309090"/>
                  <a:gd name="connsiteX54" fmla="*/ 230430 w 249666"/>
                  <a:gd name="connsiteY54" fmla="*/ 69727 h 309090"/>
                  <a:gd name="connsiteX55" fmla="*/ 232732 w 249666"/>
                  <a:gd name="connsiteY55" fmla="*/ 72029 h 309090"/>
                  <a:gd name="connsiteX56" fmla="*/ 232732 w 249666"/>
                  <a:gd name="connsiteY56" fmla="*/ 116257 h 309090"/>
                  <a:gd name="connsiteX57" fmla="*/ 60489 w 249666"/>
                  <a:gd name="connsiteY57" fmla="*/ 116257 h 3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9666" h="309090">
                    <a:moveTo>
                      <a:pt x="86341" y="155144"/>
                    </a:moveTo>
                    <a:cubicBezTo>
                      <a:pt x="90249" y="153078"/>
                      <a:pt x="92702" y="149027"/>
                      <a:pt x="92722" y="144606"/>
                    </a:cubicBezTo>
                    <a:lnTo>
                      <a:pt x="92722" y="131876"/>
                    </a:lnTo>
                    <a:lnTo>
                      <a:pt x="200491" y="131876"/>
                    </a:lnTo>
                    <a:lnTo>
                      <a:pt x="200491" y="143447"/>
                    </a:lnTo>
                    <a:cubicBezTo>
                      <a:pt x="166880" y="149366"/>
                      <a:pt x="130889" y="158722"/>
                      <a:pt x="130889" y="190102"/>
                    </a:cubicBezTo>
                    <a:cubicBezTo>
                      <a:pt x="130889" y="222139"/>
                      <a:pt x="160554" y="228763"/>
                      <a:pt x="186735" y="234603"/>
                    </a:cubicBezTo>
                    <a:cubicBezTo>
                      <a:pt x="206746" y="239066"/>
                      <a:pt x="225654" y="243286"/>
                      <a:pt x="232246" y="256713"/>
                    </a:cubicBezTo>
                    <a:cubicBezTo>
                      <a:pt x="241281" y="275119"/>
                      <a:pt x="209072" y="295444"/>
                      <a:pt x="208759" y="295648"/>
                    </a:cubicBezTo>
                    <a:lnTo>
                      <a:pt x="216885" y="309028"/>
                    </a:lnTo>
                    <a:cubicBezTo>
                      <a:pt x="218733" y="307916"/>
                      <a:pt x="261794" y="281328"/>
                      <a:pt x="246315" y="249808"/>
                    </a:cubicBezTo>
                    <a:cubicBezTo>
                      <a:pt x="236411" y="229639"/>
                      <a:pt x="211867" y="224151"/>
                      <a:pt x="190156" y="219321"/>
                    </a:cubicBezTo>
                    <a:cubicBezTo>
                      <a:pt x="163114" y="213284"/>
                      <a:pt x="146516" y="208649"/>
                      <a:pt x="146516" y="190102"/>
                    </a:cubicBezTo>
                    <a:cubicBezTo>
                      <a:pt x="146516" y="168180"/>
                      <a:pt x="182993" y="162144"/>
                      <a:pt x="215171" y="156835"/>
                    </a:cubicBezTo>
                    <a:lnTo>
                      <a:pt x="216721" y="156585"/>
                    </a:lnTo>
                    <a:lnTo>
                      <a:pt x="218451" y="156585"/>
                    </a:lnTo>
                    <a:cubicBezTo>
                      <a:pt x="225060" y="156568"/>
                      <a:pt x="230413" y="151215"/>
                      <a:pt x="230430" y="144606"/>
                    </a:cubicBezTo>
                    <a:lnTo>
                      <a:pt x="230430" y="131876"/>
                    </a:lnTo>
                    <a:lnTo>
                      <a:pt x="236411" y="131876"/>
                    </a:lnTo>
                    <a:cubicBezTo>
                      <a:pt x="243020" y="131859"/>
                      <a:pt x="248373" y="126506"/>
                      <a:pt x="248390" y="119897"/>
                    </a:cubicBezTo>
                    <a:lnTo>
                      <a:pt x="248390" y="72029"/>
                    </a:lnTo>
                    <a:cubicBezTo>
                      <a:pt x="248390" y="62103"/>
                      <a:pt x="240357" y="54048"/>
                      <a:pt x="230430" y="54022"/>
                    </a:cubicBezTo>
                    <a:lnTo>
                      <a:pt x="225223" y="54022"/>
                    </a:lnTo>
                    <a:lnTo>
                      <a:pt x="210966" y="11196"/>
                    </a:lnTo>
                    <a:cubicBezTo>
                      <a:pt x="208344" y="4411"/>
                      <a:pt x="201799" y="-46"/>
                      <a:pt x="194525" y="0"/>
                    </a:cubicBezTo>
                    <a:lnTo>
                      <a:pt x="98711" y="0"/>
                    </a:lnTo>
                    <a:cubicBezTo>
                      <a:pt x="91437" y="-46"/>
                      <a:pt x="84892" y="4411"/>
                      <a:pt x="82270" y="11196"/>
                    </a:cubicBezTo>
                    <a:lnTo>
                      <a:pt x="67997" y="54022"/>
                    </a:lnTo>
                    <a:lnTo>
                      <a:pt x="62790" y="54022"/>
                    </a:lnTo>
                    <a:cubicBezTo>
                      <a:pt x="52864" y="54048"/>
                      <a:pt x="44830" y="62103"/>
                      <a:pt x="44830" y="72029"/>
                    </a:cubicBezTo>
                    <a:lnTo>
                      <a:pt x="44830" y="119936"/>
                    </a:lnTo>
                    <a:cubicBezTo>
                      <a:pt x="44847" y="126542"/>
                      <a:pt x="50196" y="131894"/>
                      <a:pt x="56801" y="131915"/>
                    </a:cubicBezTo>
                    <a:lnTo>
                      <a:pt x="62790" y="131915"/>
                    </a:lnTo>
                    <a:lnTo>
                      <a:pt x="62790" y="143659"/>
                    </a:lnTo>
                    <a:cubicBezTo>
                      <a:pt x="31928" y="149789"/>
                      <a:pt x="0" y="160570"/>
                      <a:pt x="0" y="190165"/>
                    </a:cubicBezTo>
                    <a:cubicBezTo>
                      <a:pt x="0" y="222202"/>
                      <a:pt x="29665" y="228825"/>
                      <a:pt x="55838" y="234666"/>
                    </a:cubicBezTo>
                    <a:cubicBezTo>
                      <a:pt x="75857" y="239129"/>
                      <a:pt x="94765" y="243348"/>
                      <a:pt x="101357" y="256776"/>
                    </a:cubicBezTo>
                    <a:cubicBezTo>
                      <a:pt x="110392" y="275182"/>
                      <a:pt x="78175" y="295507"/>
                      <a:pt x="77870" y="295710"/>
                    </a:cubicBezTo>
                    <a:lnTo>
                      <a:pt x="85996" y="309090"/>
                    </a:lnTo>
                    <a:cubicBezTo>
                      <a:pt x="87836" y="307979"/>
                      <a:pt x="130897" y="281391"/>
                      <a:pt x="115426" y="249870"/>
                    </a:cubicBezTo>
                    <a:cubicBezTo>
                      <a:pt x="105522" y="229702"/>
                      <a:pt x="80978" y="224214"/>
                      <a:pt x="59267" y="219383"/>
                    </a:cubicBezTo>
                    <a:cubicBezTo>
                      <a:pt x="32241" y="213347"/>
                      <a:pt x="15674" y="208712"/>
                      <a:pt x="15674" y="190165"/>
                    </a:cubicBezTo>
                    <a:cubicBezTo>
                      <a:pt x="15674" y="170137"/>
                      <a:pt x="43491" y="162762"/>
                      <a:pt x="78723" y="156687"/>
                    </a:cubicBezTo>
                    <a:lnTo>
                      <a:pt x="80751" y="156585"/>
                    </a:lnTo>
                    <a:cubicBezTo>
                      <a:pt x="82497" y="156576"/>
                      <a:pt x="84218" y="156179"/>
                      <a:pt x="85793" y="155426"/>
                    </a:cubicBezTo>
                    <a:close/>
                    <a:moveTo>
                      <a:pt x="96926" y="16677"/>
                    </a:moveTo>
                    <a:cubicBezTo>
                      <a:pt x="97275" y="16022"/>
                      <a:pt x="97969" y="15626"/>
                      <a:pt x="98711" y="15659"/>
                    </a:cubicBezTo>
                    <a:lnTo>
                      <a:pt x="194502" y="15659"/>
                    </a:lnTo>
                    <a:cubicBezTo>
                      <a:pt x="195243" y="15626"/>
                      <a:pt x="195937" y="16022"/>
                      <a:pt x="196287" y="16677"/>
                    </a:cubicBezTo>
                    <a:lnTo>
                      <a:pt x="208712" y="54022"/>
                    </a:lnTo>
                    <a:lnTo>
                      <a:pt x="84501" y="54022"/>
                    </a:lnTo>
                    <a:close/>
                    <a:moveTo>
                      <a:pt x="60489" y="116217"/>
                    </a:moveTo>
                    <a:lnTo>
                      <a:pt x="60489" y="72029"/>
                    </a:lnTo>
                    <a:cubicBezTo>
                      <a:pt x="60514" y="70769"/>
                      <a:pt x="61530" y="69753"/>
                      <a:pt x="62790" y="69727"/>
                    </a:cubicBezTo>
                    <a:lnTo>
                      <a:pt x="230430" y="69727"/>
                    </a:lnTo>
                    <a:cubicBezTo>
                      <a:pt x="231690" y="69753"/>
                      <a:pt x="232707" y="70769"/>
                      <a:pt x="232732" y="72029"/>
                    </a:cubicBezTo>
                    <a:lnTo>
                      <a:pt x="232732" y="116257"/>
                    </a:lnTo>
                    <a:lnTo>
                      <a:pt x="60489" y="116257"/>
                    </a:lnTo>
                    <a:close/>
                  </a:path>
                </a:pathLst>
              </a:custGeom>
              <a:solidFill>
                <a:srgbClr val="79CA4C"/>
              </a:solidFill>
              <a:ln w="2977" cap="flat">
                <a:noFill/>
                <a:prstDash val="solid"/>
                <a:miter/>
              </a:ln>
            </p:spPr>
            <p:txBody>
              <a:bodyPr rtlCol="0" anchor="ctr"/>
              <a:lstStyle/>
              <a:p>
                <a:endParaRPr lang="en-US" dirty="0"/>
              </a:p>
            </p:txBody>
          </p:sp>
        </p:grpSp>
        <p:grpSp>
          <p:nvGrpSpPr>
            <p:cNvPr id="43" name="Graphic 65" descr="Fork In Road outline">
              <a:extLst>
                <a:ext uri="{FF2B5EF4-FFF2-40B4-BE49-F238E27FC236}">
                  <a16:creationId xmlns:a16="http://schemas.microsoft.com/office/drawing/2014/main" id="{8F4A460C-6BC5-6B4E-A636-42CF10519649}"/>
                </a:ext>
              </a:extLst>
            </p:cNvPr>
            <p:cNvGrpSpPr/>
            <p:nvPr/>
          </p:nvGrpSpPr>
          <p:grpSpPr>
            <a:xfrm>
              <a:off x="7203993" y="6753258"/>
              <a:ext cx="1469276" cy="1362333"/>
              <a:chOff x="7203993" y="6753258"/>
              <a:chExt cx="1469276" cy="1362333"/>
            </a:xfrm>
            <a:solidFill>
              <a:srgbClr val="19BEDE"/>
            </a:solidFill>
          </p:grpSpPr>
          <p:sp>
            <p:nvSpPr>
              <p:cNvPr id="85" name="Freeform: Shape 84">
                <a:extLst>
                  <a:ext uri="{FF2B5EF4-FFF2-40B4-BE49-F238E27FC236}">
                    <a16:creationId xmlns:a16="http://schemas.microsoft.com/office/drawing/2014/main" id="{39FB6668-71BC-1A00-C0ED-1E7146C07FD2}"/>
                  </a:ext>
                </a:extLst>
              </p:cNvPr>
              <p:cNvSpPr/>
              <p:nvPr/>
            </p:nvSpPr>
            <p:spPr>
              <a:xfrm>
                <a:off x="7918597" y="7594700"/>
                <a:ext cx="40068" cy="120205"/>
              </a:xfrm>
              <a:custGeom>
                <a:avLst/>
                <a:gdLst>
                  <a:gd name="connsiteX0" fmla="*/ 0 w 40068"/>
                  <a:gd name="connsiteY0" fmla="*/ 0 h 120205"/>
                  <a:gd name="connsiteX1" fmla="*/ 40069 w 40068"/>
                  <a:gd name="connsiteY1" fmla="*/ 0 h 120205"/>
                  <a:gd name="connsiteX2" fmla="*/ 40069 w 40068"/>
                  <a:gd name="connsiteY2" fmla="*/ 120206 h 120205"/>
                  <a:gd name="connsiteX3" fmla="*/ 0 w 40068"/>
                  <a:gd name="connsiteY3" fmla="*/ 120206 h 120205"/>
                </a:gdLst>
                <a:ahLst/>
                <a:cxnLst>
                  <a:cxn ang="0">
                    <a:pos x="connsiteX0" y="connsiteY0"/>
                  </a:cxn>
                  <a:cxn ang="0">
                    <a:pos x="connsiteX1" y="connsiteY1"/>
                  </a:cxn>
                  <a:cxn ang="0">
                    <a:pos x="connsiteX2" y="connsiteY2"/>
                  </a:cxn>
                  <a:cxn ang="0">
                    <a:pos x="connsiteX3" y="connsiteY3"/>
                  </a:cxn>
                </a:cxnLst>
                <a:rect l="l" t="t" r="r" b="b"/>
                <a:pathLst>
                  <a:path w="40068" h="120205">
                    <a:moveTo>
                      <a:pt x="0" y="0"/>
                    </a:moveTo>
                    <a:lnTo>
                      <a:pt x="40069" y="0"/>
                    </a:lnTo>
                    <a:lnTo>
                      <a:pt x="40069" y="120206"/>
                    </a:lnTo>
                    <a:lnTo>
                      <a:pt x="0" y="120206"/>
                    </a:lnTo>
                    <a:close/>
                  </a:path>
                </a:pathLst>
              </a:custGeom>
              <a:solidFill>
                <a:srgbClr val="79CA4C"/>
              </a:solidFill>
              <a:ln w="1994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0D3F195-7833-A785-E1D5-5BFD1F9A578D}"/>
                  </a:ext>
                </a:extLst>
              </p:cNvPr>
              <p:cNvSpPr/>
              <p:nvPr/>
            </p:nvSpPr>
            <p:spPr>
              <a:xfrm>
                <a:off x="7918597" y="7795043"/>
                <a:ext cx="40068" cy="120205"/>
              </a:xfrm>
              <a:custGeom>
                <a:avLst/>
                <a:gdLst>
                  <a:gd name="connsiteX0" fmla="*/ 0 w 40068"/>
                  <a:gd name="connsiteY0" fmla="*/ 0 h 120205"/>
                  <a:gd name="connsiteX1" fmla="*/ 40069 w 40068"/>
                  <a:gd name="connsiteY1" fmla="*/ 0 h 120205"/>
                  <a:gd name="connsiteX2" fmla="*/ 40069 w 40068"/>
                  <a:gd name="connsiteY2" fmla="*/ 120206 h 120205"/>
                  <a:gd name="connsiteX3" fmla="*/ 0 w 40068"/>
                  <a:gd name="connsiteY3" fmla="*/ 120206 h 120205"/>
                </a:gdLst>
                <a:ahLst/>
                <a:cxnLst>
                  <a:cxn ang="0">
                    <a:pos x="connsiteX0" y="connsiteY0"/>
                  </a:cxn>
                  <a:cxn ang="0">
                    <a:pos x="connsiteX1" y="connsiteY1"/>
                  </a:cxn>
                  <a:cxn ang="0">
                    <a:pos x="connsiteX2" y="connsiteY2"/>
                  </a:cxn>
                  <a:cxn ang="0">
                    <a:pos x="connsiteX3" y="connsiteY3"/>
                  </a:cxn>
                </a:cxnLst>
                <a:rect l="l" t="t" r="r" b="b"/>
                <a:pathLst>
                  <a:path w="40068" h="120205">
                    <a:moveTo>
                      <a:pt x="0" y="0"/>
                    </a:moveTo>
                    <a:lnTo>
                      <a:pt x="40069" y="0"/>
                    </a:lnTo>
                    <a:lnTo>
                      <a:pt x="40069" y="120206"/>
                    </a:lnTo>
                    <a:lnTo>
                      <a:pt x="0" y="120206"/>
                    </a:lnTo>
                    <a:close/>
                  </a:path>
                </a:pathLst>
              </a:custGeom>
              <a:solidFill>
                <a:srgbClr val="79CA4C"/>
              </a:solidFill>
              <a:ln w="19943"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4A9DE67-9FEB-A527-3136-5A4684CA427F}"/>
                  </a:ext>
                </a:extLst>
              </p:cNvPr>
              <p:cNvSpPr/>
              <p:nvPr/>
            </p:nvSpPr>
            <p:spPr>
              <a:xfrm>
                <a:off x="7918597" y="7995386"/>
                <a:ext cx="40068" cy="120205"/>
              </a:xfrm>
              <a:custGeom>
                <a:avLst/>
                <a:gdLst>
                  <a:gd name="connsiteX0" fmla="*/ 0 w 40068"/>
                  <a:gd name="connsiteY0" fmla="*/ 0 h 120205"/>
                  <a:gd name="connsiteX1" fmla="*/ 40069 w 40068"/>
                  <a:gd name="connsiteY1" fmla="*/ 0 h 120205"/>
                  <a:gd name="connsiteX2" fmla="*/ 40069 w 40068"/>
                  <a:gd name="connsiteY2" fmla="*/ 120206 h 120205"/>
                  <a:gd name="connsiteX3" fmla="*/ 0 w 40068"/>
                  <a:gd name="connsiteY3" fmla="*/ 120206 h 120205"/>
                </a:gdLst>
                <a:ahLst/>
                <a:cxnLst>
                  <a:cxn ang="0">
                    <a:pos x="connsiteX0" y="connsiteY0"/>
                  </a:cxn>
                  <a:cxn ang="0">
                    <a:pos x="connsiteX1" y="connsiteY1"/>
                  </a:cxn>
                  <a:cxn ang="0">
                    <a:pos x="connsiteX2" y="connsiteY2"/>
                  </a:cxn>
                  <a:cxn ang="0">
                    <a:pos x="connsiteX3" y="connsiteY3"/>
                  </a:cxn>
                </a:cxnLst>
                <a:rect l="l" t="t" r="r" b="b"/>
                <a:pathLst>
                  <a:path w="40068" h="120205">
                    <a:moveTo>
                      <a:pt x="0" y="0"/>
                    </a:moveTo>
                    <a:lnTo>
                      <a:pt x="40069" y="0"/>
                    </a:lnTo>
                    <a:lnTo>
                      <a:pt x="40069" y="120206"/>
                    </a:lnTo>
                    <a:lnTo>
                      <a:pt x="0" y="120206"/>
                    </a:lnTo>
                    <a:close/>
                  </a:path>
                </a:pathLst>
              </a:custGeom>
              <a:solidFill>
                <a:srgbClr val="79CA4C"/>
              </a:solidFill>
              <a:ln w="19943"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EF7588C-CDF3-0328-CFBA-8D771DD3282B}"/>
                  </a:ext>
                </a:extLst>
              </p:cNvPr>
              <p:cNvSpPr/>
              <p:nvPr/>
            </p:nvSpPr>
            <p:spPr>
              <a:xfrm>
                <a:off x="7203993" y="6753258"/>
                <a:ext cx="1469276" cy="1362333"/>
              </a:xfrm>
              <a:custGeom>
                <a:avLst/>
                <a:gdLst>
                  <a:gd name="connsiteX0" fmla="*/ 1173870 w 1469276"/>
                  <a:gd name="connsiteY0" fmla="*/ 647108 h 1362333"/>
                  <a:gd name="connsiteX1" fmla="*/ 1212837 w 1469276"/>
                  <a:gd name="connsiteY1" fmla="*/ 301076 h 1362333"/>
                  <a:gd name="connsiteX2" fmla="*/ 1426163 w 1469276"/>
                  <a:gd name="connsiteY2" fmla="*/ 0 h 1362333"/>
                  <a:gd name="connsiteX3" fmla="*/ 1207168 w 1469276"/>
                  <a:gd name="connsiteY3" fmla="*/ 0 h 1362333"/>
                  <a:gd name="connsiteX4" fmla="*/ 842042 w 1469276"/>
                  <a:gd name="connsiteY4" fmla="*/ 365125 h 1362333"/>
                  <a:gd name="connsiteX5" fmla="*/ 734638 w 1469276"/>
                  <a:gd name="connsiteY5" fmla="*/ 560720 h 1362333"/>
                  <a:gd name="connsiteX6" fmla="*/ 627234 w 1469276"/>
                  <a:gd name="connsiteY6" fmla="*/ 365125 h 1362333"/>
                  <a:gd name="connsiteX7" fmla="*/ 262109 w 1469276"/>
                  <a:gd name="connsiteY7" fmla="*/ 0 h 1362333"/>
                  <a:gd name="connsiteX8" fmla="*/ 43114 w 1469276"/>
                  <a:gd name="connsiteY8" fmla="*/ 0 h 1362333"/>
                  <a:gd name="connsiteX9" fmla="*/ 256379 w 1469276"/>
                  <a:gd name="connsiteY9" fmla="*/ 301076 h 1362333"/>
                  <a:gd name="connsiteX10" fmla="*/ 295406 w 1469276"/>
                  <a:gd name="connsiteY10" fmla="*/ 647108 h 1362333"/>
                  <a:gd name="connsiteX11" fmla="*/ 0 w 1469276"/>
                  <a:gd name="connsiteY11" fmla="*/ 1362333 h 1362333"/>
                  <a:gd name="connsiteX12" fmla="*/ 43354 w 1469276"/>
                  <a:gd name="connsiteY12" fmla="*/ 1362333 h 1362333"/>
                  <a:gd name="connsiteX13" fmla="*/ 332429 w 1469276"/>
                  <a:gd name="connsiteY13" fmla="*/ 662475 h 1362333"/>
                  <a:gd name="connsiteX14" fmla="*/ 289075 w 1469276"/>
                  <a:gd name="connsiteY14" fmla="*/ 277916 h 1362333"/>
                  <a:gd name="connsiteX15" fmla="*/ 120607 w 1469276"/>
                  <a:gd name="connsiteY15" fmla="*/ 40069 h 1362333"/>
                  <a:gd name="connsiteX16" fmla="*/ 245521 w 1469276"/>
                  <a:gd name="connsiteY16" fmla="*/ 40069 h 1362333"/>
                  <a:gd name="connsiteX17" fmla="*/ 598906 w 1469276"/>
                  <a:gd name="connsiteY17" fmla="*/ 393454 h 1362333"/>
                  <a:gd name="connsiteX18" fmla="*/ 697535 w 1469276"/>
                  <a:gd name="connsiteY18" fmla="*/ 577770 h 1362333"/>
                  <a:gd name="connsiteX19" fmla="*/ 714604 w 1469276"/>
                  <a:gd name="connsiteY19" fmla="*/ 663156 h 1362333"/>
                  <a:gd name="connsiteX20" fmla="*/ 714604 w 1469276"/>
                  <a:gd name="connsiteY20" fmla="*/ 761304 h 1362333"/>
                  <a:gd name="connsiteX21" fmla="*/ 754673 w 1469276"/>
                  <a:gd name="connsiteY21" fmla="*/ 761304 h 1362333"/>
                  <a:gd name="connsiteX22" fmla="*/ 754673 w 1469276"/>
                  <a:gd name="connsiteY22" fmla="*/ 663136 h 1362333"/>
                  <a:gd name="connsiteX23" fmla="*/ 771742 w 1469276"/>
                  <a:gd name="connsiteY23" fmla="*/ 577750 h 1362333"/>
                  <a:gd name="connsiteX24" fmla="*/ 870371 w 1469276"/>
                  <a:gd name="connsiteY24" fmla="*/ 393434 h 1362333"/>
                  <a:gd name="connsiteX25" fmla="*/ 1223756 w 1469276"/>
                  <a:gd name="connsiteY25" fmla="*/ 40069 h 1362333"/>
                  <a:gd name="connsiteX26" fmla="*/ 1348670 w 1469276"/>
                  <a:gd name="connsiteY26" fmla="*/ 40069 h 1362333"/>
                  <a:gd name="connsiteX27" fmla="*/ 1180201 w 1469276"/>
                  <a:gd name="connsiteY27" fmla="*/ 277916 h 1362333"/>
                  <a:gd name="connsiteX28" fmla="*/ 1136847 w 1469276"/>
                  <a:gd name="connsiteY28" fmla="*/ 662575 h 1362333"/>
                  <a:gd name="connsiteX29" fmla="*/ 1425922 w 1469276"/>
                  <a:gd name="connsiteY29" fmla="*/ 1362333 h 1362333"/>
                  <a:gd name="connsiteX30" fmla="*/ 1469276 w 1469276"/>
                  <a:gd name="connsiteY30" fmla="*/ 1362333 h 136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69276" h="1362333">
                    <a:moveTo>
                      <a:pt x="1173870" y="647108"/>
                    </a:moveTo>
                    <a:cubicBezTo>
                      <a:pt x="1126261" y="532770"/>
                      <a:pt x="1140992" y="401962"/>
                      <a:pt x="1212837" y="301076"/>
                    </a:cubicBezTo>
                    <a:lnTo>
                      <a:pt x="1426163" y="0"/>
                    </a:lnTo>
                    <a:lnTo>
                      <a:pt x="1207168" y="0"/>
                    </a:lnTo>
                    <a:lnTo>
                      <a:pt x="842042" y="365125"/>
                    </a:lnTo>
                    <a:cubicBezTo>
                      <a:pt x="788380" y="418791"/>
                      <a:pt x="751124" y="486639"/>
                      <a:pt x="734638" y="560720"/>
                    </a:cubicBezTo>
                    <a:cubicBezTo>
                      <a:pt x="718154" y="486639"/>
                      <a:pt x="680896" y="418791"/>
                      <a:pt x="627234" y="365125"/>
                    </a:cubicBezTo>
                    <a:lnTo>
                      <a:pt x="262109" y="0"/>
                    </a:lnTo>
                    <a:lnTo>
                      <a:pt x="43114" y="0"/>
                    </a:lnTo>
                    <a:lnTo>
                      <a:pt x="256379" y="301076"/>
                    </a:lnTo>
                    <a:cubicBezTo>
                      <a:pt x="328244" y="401950"/>
                      <a:pt x="342997" y="532760"/>
                      <a:pt x="295406" y="647108"/>
                    </a:cubicBezTo>
                    <a:lnTo>
                      <a:pt x="0" y="1362333"/>
                    </a:lnTo>
                    <a:lnTo>
                      <a:pt x="43354" y="1362333"/>
                    </a:lnTo>
                    <a:lnTo>
                      <a:pt x="332429" y="662475"/>
                    </a:lnTo>
                    <a:cubicBezTo>
                      <a:pt x="385332" y="535399"/>
                      <a:pt x="368944" y="390024"/>
                      <a:pt x="289075" y="277916"/>
                    </a:cubicBezTo>
                    <a:lnTo>
                      <a:pt x="120607" y="40069"/>
                    </a:lnTo>
                    <a:lnTo>
                      <a:pt x="245521" y="40069"/>
                    </a:lnTo>
                    <a:lnTo>
                      <a:pt x="598906" y="393454"/>
                    </a:lnTo>
                    <a:cubicBezTo>
                      <a:pt x="649306" y="443772"/>
                      <a:pt x="683633" y="507920"/>
                      <a:pt x="697535" y="577770"/>
                    </a:cubicBezTo>
                    <a:lnTo>
                      <a:pt x="714604" y="663156"/>
                    </a:lnTo>
                    <a:lnTo>
                      <a:pt x="714604" y="761304"/>
                    </a:lnTo>
                    <a:lnTo>
                      <a:pt x="754673" y="761304"/>
                    </a:lnTo>
                    <a:lnTo>
                      <a:pt x="754673" y="663136"/>
                    </a:lnTo>
                    <a:lnTo>
                      <a:pt x="771742" y="577750"/>
                    </a:lnTo>
                    <a:cubicBezTo>
                      <a:pt x="785644" y="507900"/>
                      <a:pt x="819970" y="443752"/>
                      <a:pt x="870371" y="393434"/>
                    </a:cubicBezTo>
                    <a:lnTo>
                      <a:pt x="1223756" y="40069"/>
                    </a:lnTo>
                    <a:lnTo>
                      <a:pt x="1348670" y="40069"/>
                    </a:lnTo>
                    <a:lnTo>
                      <a:pt x="1180201" y="277916"/>
                    </a:lnTo>
                    <a:cubicBezTo>
                      <a:pt x="1100297" y="390046"/>
                      <a:pt x="1083907" y="535471"/>
                      <a:pt x="1136847" y="662575"/>
                    </a:cubicBezTo>
                    <a:lnTo>
                      <a:pt x="1425922" y="1362333"/>
                    </a:lnTo>
                    <a:lnTo>
                      <a:pt x="1469276" y="1362333"/>
                    </a:lnTo>
                    <a:close/>
                  </a:path>
                </a:pathLst>
              </a:custGeom>
              <a:solidFill>
                <a:srgbClr val="19BEDE"/>
              </a:solidFill>
              <a:ln w="19943" cap="flat">
                <a:noFill/>
                <a:prstDash val="solid"/>
                <a:miter/>
              </a:ln>
            </p:spPr>
            <p:txBody>
              <a:bodyPr rtlCol="0" anchor="ctr"/>
              <a:lstStyle/>
              <a:p>
                <a:endParaRPr lang="en-US"/>
              </a:p>
            </p:txBody>
          </p:sp>
        </p:grpSp>
        <p:cxnSp>
          <p:nvCxnSpPr>
            <p:cNvPr id="84" name="Straight Connector 83">
              <a:extLst>
                <a:ext uri="{FF2B5EF4-FFF2-40B4-BE49-F238E27FC236}">
                  <a16:creationId xmlns:a16="http://schemas.microsoft.com/office/drawing/2014/main" id="{CB6A70CF-0950-5A19-29B9-C4D30E8FD1ED}"/>
                </a:ext>
              </a:extLst>
            </p:cNvPr>
            <p:cNvCxnSpPr>
              <a:cxnSpLocks/>
            </p:cNvCxnSpPr>
            <p:nvPr/>
          </p:nvCxnSpPr>
          <p:spPr>
            <a:xfrm>
              <a:off x="7938631" y="6625790"/>
              <a:ext cx="0" cy="720000"/>
            </a:xfrm>
            <a:prstGeom prst="line">
              <a:avLst/>
            </a:prstGeom>
            <a:ln w="28575">
              <a:solidFill>
                <a:srgbClr val="0D4F8C"/>
              </a:solidFill>
            </a:ln>
          </p:spPr>
          <p:style>
            <a:lnRef idx="1">
              <a:schemeClr val="accent1"/>
            </a:lnRef>
            <a:fillRef idx="0">
              <a:schemeClr val="accent1"/>
            </a:fillRef>
            <a:effectRef idx="0">
              <a:schemeClr val="accent1"/>
            </a:effectRef>
            <a:fontRef idx="minor">
              <a:schemeClr val="tx1"/>
            </a:fontRef>
          </p:style>
        </p:cxnSp>
      </p:grpSp>
      <p:grpSp>
        <p:nvGrpSpPr>
          <p:cNvPr id="5" name="Graphic 19" descr="Cruise ship outline">
            <a:extLst>
              <a:ext uri="{FF2B5EF4-FFF2-40B4-BE49-F238E27FC236}">
                <a16:creationId xmlns:a16="http://schemas.microsoft.com/office/drawing/2014/main" id="{12C69FA3-D930-5922-F49E-88F22A0F367A}"/>
              </a:ext>
            </a:extLst>
          </p:cNvPr>
          <p:cNvGrpSpPr/>
          <p:nvPr/>
        </p:nvGrpSpPr>
        <p:grpSpPr>
          <a:xfrm>
            <a:off x="3205259" y="8445261"/>
            <a:ext cx="828112" cy="642506"/>
            <a:chOff x="20540329" y="3945852"/>
            <a:chExt cx="2482951" cy="1926441"/>
          </a:xfrm>
          <a:solidFill>
            <a:srgbClr val="19BEDE"/>
          </a:solidFill>
        </p:grpSpPr>
        <p:sp>
          <p:nvSpPr>
            <p:cNvPr id="6" name="Freeform: Shape 5">
              <a:extLst>
                <a:ext uri="{FF2B5EF4-FFF2-40B4-BE49-F238E27FC236}">
                  <a16:creationId xmlns:a16="http://schemas.microsoft.com/office/drawing/2014/main" id="{11585F21-6E92-788F-071A-9C44076C9809}"/>
                </a:ext>
              </a:extLst>
            </p:cNvPr>
            <p:cNvSpPr/>
            <p:nvPr/>
          </p:nvSpPr>
          <p:spPr>
            <a:xfrm>
              <a:off x="2162497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0D4F8C"/>
            </a:solidFill>
            <a:ln w="2688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AE38E89-8624-EF48-1801-814F05264AE0}"/>
                </a:ext>
              </a:extLst>
            </p:cNvPr>
            <p:cNvSpPr/>
            <p:nvPr/>
          </p:nvSpPr>
          <p:spPr>
            <a:xfrm>
              <a:off x="2119327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22D3F8D-91FD-28BA-7CA3-9CE9CE8A0BF1}"/>
                </a:ext>
              </a:extLst>
            </p:cNvPr>
            <p:cNvSpPr/>
            <p:nvPr/>
          </p:nvSpPr>
          <p:spPr>
            <a:xfrm>
              <a:off x="2097742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636BC15-3793-2C7A-D5ED-AA2E9E3E651B}"/>
                </a:ext>
              </a:extLst>
            </p:cNvPr>
            <p:cNvSpPr/>
            <p:nvPr/>
          </p:nvSpPr>
          <p:spPr>
            <a:xfrm>
              <a:off x="2140912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0D4F8C"/>
            </a:solidFill>
            <a:ln w="2688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787C42B-12EB-2B50-68E8-8771987365EB}"/>
                </a:ext>
              </a:extLst>
            </p:cNvPr>
            <p:cNvSpPr/>
            <p:nvPr/>
          </p:nvSpPr>
          <p:spPr>
            <a:xfrm>
              <a:off x="2205667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74E474B-EAD2-7EE6-80EA-36170CC43478}"/>
                </a:ext>
              </a:extLst>
            </p:cNvPr>
            <p:cNvSpPr/>
            <p:nvPr/>
          </p:nvSpPr>
          <p:spPr>
            <a:xfrm>
              <a:off x="2184082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0D4F8C"/>
            </a:solidFill>
            <a:ln w="2688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76E2945-5CC5-4C0E-6190-D9606BDB8FC3}"/>
                </a:ext>
              </a:extLst>
            </p:cNvPr>
            <p:cNvSpPr/>
            <p:nvPr/>
          </p:nvSpPr>
          <p:spPr>
            <a:xfrm>
              <a:off x="22272527"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0EECCBD-24CE-E32C-0977-C4D66ABB3DBF}"/>
                </a:ext>
              </a:extLst>
            </p:cNvPr>
            <p:cNvSpPr/>
            <p:nvPr/>
          </p:nvSpPr>
          <p:spPr>
            <a:xfrm>
              <a:off x="20850614"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2" y="132208"/>
                    <a:pt x="21585" y="132208"/>
                  </a:cubicBezTo>
                  <a:cubicBezTo>
                    <a:pt x="21585" y="132208"/>
                    <a:pt x="21585" y="132208"/>
                    <a:pt x="21585" y="132208"/>
                  </a:cubicBezTo>
                  <a:close/>
                </a:path>
              </a:pathLst>
            </a:custGeom>
            <a:solidFill>
              <a:srgbClr val="0D4F8C"/>
            </a:solidFill>
            <a:ln w="268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E153176-E5E4-2F5C-E6D1-B0156CE40B2A}"/>
                </a:ext>
              </a:extLst>
            </p:cNvPr>
            <p:cNvSpPr/>
            <p:nvPr/>
          </p:nvSpPr>
          <p:spPr>
            <a:xfrm>
              <a:off x="21444202"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766125-1501-BD61-AD27-D489B4728054}"/>
                </a:ext>
              </a:extLst>
            </p:cNvPr>
            <p:cNvSpPr/>
            <p:nvPr/>
          </p:nvSpPr>
          <p:spPr>
            <a:xfrm>
              <a:off x="21147408"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2"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8290C86-F59A-0B2C-37F1-D8AF911521FE}"/>
                </a:ext>
              </a:extLst>
            </p:cNvPr>
            <p:cNvSpPr/>
            <p:nvPr/>
          </p:nvSpPr>
          <p:spPr>
            <a:xfrm>
              <a:off x="22334584"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04E1E63-4D38-590C-791B-015D93EB82A2}"/>
                </a:ext>
              </a:extLst>
            </p:cNvPr>
            <p:cNvSpPr/>
            <p:nvPr/>
          </p:nvSpPr>
          <p:spPr>
            <a:xfrm>
              <a:off x="21740996"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A31CD3A-FCBC-8903-ECF4-BA0B3B9EE653}"/>
                </a:ext>
              </a:extLst>
            </p:cNvPr>
            <p:cNvSpPr/>
            <p:nvPr/>
          </p:nvSpPr>
          <p:spPr>
            <a:xfrm>
              <a:off x="22037790"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ED34A66-702D-0B58-2D22-769931A47C3B}"/>
                </a:ext>
              </a:extLst>
            </p:cNvPr>
            <p:cNvSpPr/>
            <p:nvPr/>
          </p:nvSpPr>
          <p:spPr>
            <a:xfrm>
              <a:off x="20540329" y="4358644"/>
              <a:ext cx="2482951" cy="1513649"/>
            </a:xfrm>
            <a:custGeom>
              <a:avLst/>
              <a:gdLst>
                <a:gd name="connsiteX0" fmla="*/ 107925 w 2482951"/>
                <a:gd name="connsiteY0" fmla="*/ 1465083 h 1513649"/>
                <a:gd name="connsiteX1" fmla="*/ 156491 w 2482951"/>
                <a:gd name="connsiteY1" fmla="*/ 1513649 h 1513649"/>
                <a:gd name="connsiteX2" fmla="*/ 1983123 w 2482951"/>
                <a:gd name="connsiteY2" fmla="*/ 1513649 h 1513649"/>
                <a:gd name="connsiteX3" fmla="*/ 2018199 w 2482951"/>
                <a:gd name="connsiteY3" fmla="*/ 1500159 h 1513649"/>
                <a:gd name="connsiteX4" fmla="*/ 2468786 w 2482951"/>
                <a:gd name="connsiteY4" fmla="*/ 1057666 h 1513649"/>
                <a:gd name="connsiteX5" fmla="*/ 2468786 w 2482951"/>
                <a:gd name="connsiteY5" fmla="*/ 990213 h 1513649"/>
                <a:gd name="connsiteX6" fmla="*/ 2433711 w 2482951"/>
                <a:gd name="connsiteY6" fmla="*/ 976722 h 1513649"/>
                <a:gd name="connsiteX7" fmla="*/ 2174691 w 2482951"/>
                <a:gd name="connsiteY7" fmla="*/ 976722 h 1513649"/>
                <a:gd name="connsiteX8" fmla="*/ 2002010 w 2482951"/>
                <a:gd name="connsiteY8" fmla="*/ 685324 h 1513649"/>
                <a:gd name="connsiteX9" fmla="*/ 1942652 w 2482951"/>
                <a:gd name="connsiteY9" fmla="*/ 650249 h 1513649"/>
                <a:gd name="connsiteX10" fmla="*/ 1902180 w 2482951"/>
                <a:gd name="connsiteY10" fmla="*/ 650249 h 1513649"/>
                <a:gd name="connsiteX11" fmla="*/ 1783462 w 2482951"/>
                <a:gd name="connsiteY11" fmla="*/ 472172 h 1513649"/>
                <a:gd name="connsiteX12" fmla="*/ 1716009 w 2482951"/>
                <a:gd name="connsiteY12" fmla="*/ 434398 h 1513649"/>
                <a:gd name="connsiteX13" fmla="*/ 1119723 w 2482951"/>
                <a:gd name="connsiteY13" fmla="*/ 434398 h 1513649"/>
                <a:gd name="connsiteX14" fmla="*/ 971326 w 2482951"/>
                <a:gd name="connsiteY14" fmla="*/ 37774 h 1513649"/>
                <a:gd name="connsiteX15" fmla="*/ 917363 w 2482951"/>
                <a:gd name="connsiteY15" fmla="*/ 0 h 1513649"/>
                <a:gd name="connsiteX16" fmla="*/ 634060 w 2482951"/>
                <a:gd name="connsiteY16" fmla="*/ 0 h 1513649"/>
                <a:gd name="connsiteX17" fmla="*/ 634060 w 2482951"/>
                <a:gd name="connsiteY17" fmla="*/ 431700 h 1513649"/>
                <a:gd name="connsiteX18" fmla="*/ 418210 w 2482951"/>
                <a:gd name="connsiteY18" fmla="*/ 431700 h 1513649"/>
                <a:gd name="connsiteX19" fmla="*/ 337266 w 2482951"/>
                <a:gd name="connsiteY19" fmla="*/ 512644 h 1513649"/>
                <a:gd name="connsiteX20" fmla="*/ 337266 w 2482951"/>
                <a:gd name="connsiteY20" fmla="*/ 647551 h 1513649"/>
                <a:gd name="connsiteX21" fmla="*/ 323775 w 2482951"/>
                <a:gd name="connsiteY21" fmla="*/ 647551 h 1513649"/>
                <a:gd name="connsiteX22" fmla="*/ 256322 w 2482951"/>
                <a:gd name="connsiteY22" fmla="*/ 715004 h 1513649"/>
                <a:gd name="connsiteX23" fmla="*/ 256322 w 2482951"/>
                <a:gd name="connsiteY23" fmla="*/ 974024 h 1513649"/>
                <a:gd name="connsiteX24" fmla="*/ 48566 w 2482951"/>
                <a:gd name="connsiteY24" fmla="*/ 974024 h 1513649"/>
                <a:gd name="connsiteX25" fmla="*/ 0 w 2482951"/>
                <a:gd name="connsiteY25" fmla="*/ 1022590 h 1513649"/>
                <a:gd name="connsiteX26" fmla="*/ 107925 w 2482951"/>
                <a:gd name="connsiteY26" fmla="*/ 1465083 h 1513649"/>
                <a:gd name="connsiteX27" fmla="*/ 917363 w 2482951"/>
                <a:gd name="connsiteY27" fmla="*/ 56661 h 1513649"/>
                <a:gd name="connsiteX28" fmla="*/ 917363 w 2482951"/>
                <a:gd name="connsiteY28" fmla="*/ 56661 h 1513649"/>
                <a:gd name="connsiteX29" fmla="*/ 960533 w 2482951"/>
                <a:gd name="connsiteY29" fmla="*/ 164586 h 1513649"/>
                <a:gd name="connsiteX30" fmla="*/ 688022 w 2482951"/>
                <a:gd name="connsiteY30" fmla="*/ 164586 h 1513649"/>
                <a:gd name="connsiteX31" fmla="*/ 688022 w 2482951"/>
                <a:gd name="connsiteY31" fmla="*/ 56661 h 1513649"/>
                <a:gd name="connsiteX32" fmla="*/ 917363 w 2482951"/>
                <a:gd name="connsiteY32" fmla="*/ 56661 h 1513649"/>
                <a:gd name="connsiteX33" fmla="*/ 982118 w 2482951"/>
                <a:gd name="connsiteY33" fmla="*/ 218548 h 1513649"/>
                <a:gd name="connsiteX34" fmla="*/ 1063062 w 2482951"/>
                <a:gd name="connsiteY34" fmla="*/ 434398 h 1513649"/>
                <a:gd name="connsiteX35" fmla="*/ 688022 w 2482951"/>
                <a:gd name="connsiteY35" fmla="*/ 434398 h 1513649"/>
                <a:gd name="connsiteX36" fmla="*/ 688022 w 2482951"/>
                <a:gd name="connsiteY36" fmla="*/ 218548 h 1513649"/>
                <a:gd name="connsiteX37" fmla="*/ 982118 w 2482951"/>
                <a:gd name="connsiteY37" fmla="*/ 218548 h 1513649"/>
                <a:gd name="connsiteX38" fmla="*/ 1718707 w 2482951"/>
                <a:gd name="connsiteY38" fmla="*/ 488361 h 1513649"/>
                <a:gd name="connsiteX39" fmla="*/ 1740292 w 2482951"/>
                <a:gd name="connsiteY39" fmla="*/ 501852 h 1513649"/>
                <a:gd name="connsiteX40" fmla="*/ 1859010 w 2482951"/>
                <a:gd name="connsiteY40" fmla="*/ 679928 h 1513649"/>
                <a:gd name="connsiteX41" fmla="*/ 1875198 w 2482951"/>
                <a:gd name="connsiteY41" fmla="*/ 704211 h 1513649"/>
                <a:gd name="connsiteX42" fmla="*/ 1942652 w 2482951"/>
                <a:gd name="connsiteY42" fmla="*/ 704211 h 1513649"/>
                <a:gd name="connsiteX43" fmla="*/ 1953444 w 2482951"/>
                <a:gd name="connsiteY43" fmla="*/ 709607 h 1513649"/>
                <a:gd name="connsiteX44" fmla="*/ 2109935 w 2482951"/>
                <a:gd name="connsiteY44" fmla="*/ 974024 h 1513649"/>
                <a:gd name="connsiteX45" fmla="*/ 310285 w 2482951"/>
                <a:gd name="connsiteY45" fmla="*/ 971326 h 1513649"/>
                <a:gd name="connsiteX46" fmla="*/ 310285 w 2482951"/>
                <a:gd name="connsiteY46" fmla="*/ 715004 h 1513649"/>
                <a:gd name="connsiteX47" fmla="*/ 323775 w 2482951"/>
                <a:gd name="connsiteY47" fmla="*/ 701513 h 1513649"/>
                <a:gd name="connsiteX48" fmla="*/ 391228 w 2482951"/>
                <a:gd name="connsiteY48" fmla="*/ 701513 h 1513649"/>
                <a:gd name="connsiteX49" fmla="*/ 391228 w 2482951"/>
                <a:gd name="connsiteY49" fmla="*/ 512644 h 1513649"/>
                <a:gd name="connsiteX50" fmla="*/ 418210 w 2482951"/>
                <a:gd name="connsiteY50" fmla="*/ 485663 h 1513649"/>
                <a:gd name="connsiteX51" fmla="*/ 1718707 w 2482951"/>
                <a:gd name="connsiteY51" fmla="*/ 485663 h 1513649"/>
                <a:gd name="connsiteX52" fmla="*/ 159190 w 2482951"/>
                <a:gd name="connsiteY52" fmla="*/ 1451592 h 1513649"/>
                <a:gd name="connsiteX53" fmla="*/ 56661 w 2482951"/>
                <a:gd name="connsiteY53" fmla="*/ 1027986 h 1513649"/>
                <a:gd name="connsiteX54" fmla="*/ 56661 w 2482951"/>
                <a:gd name="connsiteY54" fmla="*/ 1027986 h 1513649"/>
                <a:gd name="connsiteX55" fmla="*/ 56661 w 2482951"/>
                <a:gd name="connsiteY55" fmla="*/ 1027986 h 1513649"/>
                <a:gd name="connsiteX56" fmla="*/ 2417522 w 2482951"/>
                <a:gd name="connsiteY56" fmla="*/ 1027986 h 1513649"/>
                <a:gd name="connsiteX57" fmla="*/ 2417522 w 2482951"/>
                <a:gd name="connsiteY57" fmla="*/ 1027986 h 1513649"/>
                <a:gd name="connsiteX58" fmla="*/ 2417522 w 2482951"/>
                <a:gd name="connsiteY58" fmla="*/ 1027986 h 1513649"/>
                <a:gd name="connsiteX59" fmla="*/ 1980425 w 2482951"/>
                <a:gd name="connsiteY59" fmla="*/ 1459687 h 1513649"/>
                <a:gd name="connsiteX60" fmla="*/ 161888 w 2482951"/>
                <a:gd name="connsiteY60" fmla="*/ 1459687 h 1513649"/>
                <a:gd name="connsiteX61" fmla="*/ 159190 w 2482951"/>
                <a:gd name="connsiteY61" fmla="*/ 1451592 h 15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482951" h="1513649">
                  <a:moveTo>
                    <a:pt x="107925" y="1465083"/>
                  </a:moveTo>
                  <a:cubicBezTo>
                    <a:pt x="110623" y="1492064"/>
                    <a:pt x="129510" y="1510951"/>
                    <a:pt x="156491" y="1513649"/>
                  </a:cubicBezTo>
                  <a:lnTo>
                    <a:pt x="1983123" y="1513649"/>
                  </a:lnTo>
                  <a:cubicBezTo>
                    <a:pt x="1996614" y="1513649"/>
                    <a:pt x="2007407" y="1508253"/>
                    <a:pt x="2018199" y="1500159"/>
                  </a:cubicBezTo>
                  <a:lnTo>
                    <a:pt x="2468786" y="1057666"/>
                  </a:lnTo>
                  <a:cubicBezTo>
                    <a:pt x="2487673" y="1038779"/>
                    <a:pt x="2487673" y="1009100"/>
                    <a:pt x="2468786" y="990213"/>
                  </a:cubicBezTo>
                  <a:cubicBezTo>
                    <a:pt x="2460692" y="982118"/>
                    <a:pt x="2447201" y="976722"/>
                    <a:pt x="2433711" y="976722"/>
                  </a:cubicBezTo>
                  <a:lnTo>
                    <a:pt x="2174691" y="976722"/>
                  </a:lnTo>
                  <a:lnTo>
                    <a:pt x="2002010" y="685324"/>
                  </a:lnTo>
                  <a:cubicBezTo>
                    <a:pt x="1988520" y="661041"/>
                    <a:pt x="1966935" y="650249"/>
                    <a:pt x="1942652" y="650249"/>
                  </a:cubicBezTo>
                  <a:lnTo>
                    <a:pt x="1902180" y="650249"/>
                  </a:lnTo>
                  <a:lnTo>
                    <a:pt x="1783462" y="472172"/>
                  </a:lnTo>
                  <a:cubicBezTo>
                    <a:pt x="1767273" y="450587"/>
                    <a:pt x="1742990" y="434398"/>
                    <a:pt x="1716009" y="434398"/>
                  </a:cubicBezTo>
                  <a:lnTo>
                    <a:pt x="1119723" y="434398"/>
                  </a:lnTo>
                  <a:lnTo>
                    <a:pt x="971326" y="37774"/>
                  </a:lnTo>
                  <a:cubicBezTo>
                    <a:pt x="963231" y="16189"/>
                    <a:pt x="941646" y="0"/>
                    <a:pt x="917363" y="0"/>
                  </a:cubicBezTo>
                  <a:lnTo>
                    <a:pt x="634060" y="0"/>
                  </a:lnTo>
                  <a:lnTo>
                    <a:pt x="634060" y="431700"/>
                  </a:lnTo>
                  <a:lnTo>
                    <a:pt x="418210" y="431700"/>
                  </a:lnTo>
                  <a:cubicBezTo>
                    <a:pt x="372342" y="431700"/>
                    <a:pt x="337266" y="466776"/>
                    <a:pt x="337266" y="512644"/>
                  </a:cubicBezTo>
                  <a:lnTo>
                    <a:pt x="337266" y="647551"/>
                  </a:lnTo>
                  <a:lnTo>
                    <a:pt x="323775" y="647551"/>
                  </a:lnTo>
                  <a:cubicBezTo>
                    <a:pt x="286001" y="647551"/>
                    <a:pt x="256322" y="677230"/>
                    <a:pt x="256322" y="715004"/>
                  </a:cubicBezTo>
                  <a:lnTo>
                    <a:pt x="256322" y="974024"/>
                  </a:lnTo>
                  <a:lnTo>
                    <a:pt x="48566" y="974024"/>
                  </a:lnTo>
                  <a:cubicBezTo>
                    <a:pt x="21585" y="974024"/>
                    <a:pt x="0" y="995609"/>
                    <a:pt x="0" y="1022590"/>
                  </a:cubicBezTo>
                  <a:lnTo>
                    <a:pt x="107925" y="1465083"/>
                  </a:lnTo>
                  <a:close/>
                  <a:moveTo>
                    <a:pt x="917363" y="56661"/>
                  </a:moveTo>
                  <a:lnTo>
                    <a:pt x="917363" y="56661"/>
                  </a:lnTo>
                  <a:lnTo>
                    <a:pt x="960533" y="164586"/>
                  </a:lnTo>
                  <a:lnTo>
                    <a:pt x="688022" y="164586"/>
                  </a:lnTo>
                  <a:lnTo>
                    <a:pt x="688022" y="56661"/>
                  </a:lnTo>
                  <a:lnTo>
                    <a:pt x="917363" y="56661"/>
                  </a:lnTo>
                  <a:close/>
                  <a:moveTo>
                    <a:pt x="982118" y="218548"/>
                  </a:moveTo>
                  <a:lnTo>
                    <a:pt x="1063062" y="434398"/>
                  </a:lnTo>
                  <a:lnTo>
                    <a:pt x="688022" y="434398"/>
                  </a:lnTo>
                  <a:lnTo>
                    <a:pt x="688022" y="218548"/>
                  </a:lnTo>
                  <a:lnTo>
                    <a:pt x="982118" y="218548"/>
                  </a:lnTo>
                  <a:close/>
                  <a:moveTo>
                    <a:pt x="1718707" y="488361"/>
                  </a:moveTo>
                  <a:cubicBezTo>
                    <a:pt x="1726801" y="488361"/>
                    <a:pt x="1737594" y="493757"/>
                    <a:pt x="1740292" y="501852"/>
                  </a:cubicBezTo>
                  <a:lnTo>
                    <a:pt x="1859010" y="679928"/>
                  </a:lnTo>
                  <a:lnTo>
                    <a:pt x="1875198" y="704211"/>
                  </a:lnTo>
                  <a:lnTo>
                    <a:pt x="1942652" y="704211"/>
                  </a:lnTo>
                  <a:cubicBezTo>
                    <a:pt x="1948048" y="704211"/>
                    <a:pt x="1950746" y="706909"/>
                    <a:pt x="1953444" y="709607"/>
                  </a:cubicBezTo>
                  <a:lnTo>
                    <a:pt x="2109935" y="974024"/>
                  </a:lnTo>
                  <a:lnTo>
                    <a:pt x="310285" y="971326"/>
                  </a:lnTo>
                  <a:lnTo>
                    <a:pt x="310285" y="715004"/>
                  </a:lnTo>
                  <a:cubicBezTo>
                    <a:pt x="310285" y="706909"/>
                    <a:pt x="315681" y="701513"/>
                    <a:pt x="323775" y="701513"/>
                  </a:cubicBezTo>
                  <a:lnTo>
                    <a:pt x="391228" y="701513"/>
                  </a:lnTo>
                  <a:lnTo>
                    <a:pt x="391228" y="512644"/>
                  </a:lnTo>
                  <a:cubicBezTo>
                    <a:pt x="391228" y="496455"/>
                    <a:pt x="402021" y="485663"/>
                    <a:pt x="418210" y="485663"/>
                  </a:cubicBezTo>
                  <a:lnTo>
                    <a:pt x="1718707" y="485663"/>
                  </a:lnTo>
                  <a:close/>
                  <a:moveTo>
                    <a:pt x="159190" y="1451592"/>
                  </a:moveTo>
                  <a:lnTo>
                    <a:pt x="56661" y="1027986"/>
                  </a:lnTo>
                  <a:cubicBezTo>
                    <a:pt x="56661" y="1027986"/>
                    <a:pt x="56661" y="1027986"/>
                    <a:pt x="56661" y="1027986"/>
                  </a:cubicBezTo>
                  <a:cubicBezTo>
                    <a:pt x="56661" y="1027986"/>
                    <a:pt x="56661" y="1027986"/>
                    <a:pt x="56661" y="1027986"/>
                  </a:cubicBezTo>
                  <a:lnTo>
                    <a:pt x="2417522" y="1027986"/>
                  </a:lnTo>
                  <a:cubicBezTo>
                    <a:pt x="2417522" y="1027986"/>
                    <a:pt x="2417522" y="1027986"/>
                    <a:pt x="2417522" y="1027986"/>
                  </a:cubicBezTo>
                  <a:cubicBezTo>
                    <a:pt x="2417522" y="1027986"/>
                    <a:pt x="2417522" y="1027986"/>
                    <a:pt x="2417522" y="1027986"/>
                  </a:cubicBezTo>
                  <a:lnTo>
                    <a:pt x="1980425" y="1459687"/>
                  </a:lnTo>
                  <a:lnTo>
                    <a:pt x="161888" y="1459687"/>
                  </a:lnTo>
                  <a:lnTo>
                    <a:pt x="159190" y="1451592"/>
                  </a:lnTo>
                  <a:close/>
                </a:path>
              </a:pathLst>
            </a:custGeom>
            <a:solidFill>
              <a:srgbClr val="19BEDE"/>
            </a:solidFill>
            <a:ln w="2688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8A6CCCF-0FAF-958A-85AC-69D241963447}"/>
                </a:ext>
              </a:extLst>
            </p:cNvPr>
            <p:cNvSpPr/>
            <p:nvPr/>
          </p:nvSpPr>
          <p:spPr>
            <a:xfrm>
              <a:off x="21282338" y="4142793"/>
              <a:ext cx="126788" cy="126788"/>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4A3CFF2-4C16-CB2F-6639-181E85614580}"/>
                </a:ext>
              </a:extLst>
            </p:cNvPr>
            <p:cNvSpPr/>
            <p:nvPr/>
          </p:nvSpPr>
          <p:spPr>
            <a:xfrm>
              <a:off x="21144710" y="4103682"/>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8782F62-CAF0-F96F-7F0C-5B609AB35F1B}"/>
                </a:ext>
              </a:extLst>
            </p:cNvPr>
            <p:cNvSpPr/>
            <p:nvPr/>
          </p:nvSpPr>
          <p:spPr>
            <a:xfrm>
              <a:off x="21263428" y="3982472"/>
              <a:ext cx="78922" cy="7892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4577977-E264-0582-CC85-8101F03B2422}"/>
                </a:ext>
              </a:extLst>
            </p:cNvPr>
            <p:cNvSpPr/>
            <p:nvPr/>
          </p:nvSpPr>
          <p:spPr>
            <a:xfrm>
              <a:off x="21112735" y="3945852"/>
              <a:ext cx="63950" cy="63950"/>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C3DE54E5-BCED-24F6-4612-0E95AFBB5EA7}"/>
              </a:ext>
            </a:extLst>
          </p:cNvPr>
          <p:cNvGrpSpPr/>
          <p:nvPr/>
        </p:nvGrpSpPr>
        <p:grpSpPr>
          <a:xfrm>
            <a:off x="2426530" y="10283637"/>
            <a:ext cx="647350" cy="774209"/>
            <a:chOff x="2272807" y="9803492"/>
            <a:chExt cx="647350" cy="774209"/>
          </a:xfrm>
        </p:grpSpPr>
        <p:grpSp>
          <p:nvGrpSpPr>
            <p:cNvPr id="94" name="Graphic 92" descr="Shield Cross outline">
              <a:extLst>
                <a:ext uri="{FF2B5EF4-FFF2-40B4-BE49-F238E27FC236}">
                  <a16:creationId xmlns:a16="http://schemas.microsoft.com/office/drawing/2014/main" id="{22F2B50B-933B-35FC-C20C-77D53D637996}"/>
                </a:ext>
              </a:extLst>
            </p:cNvPr>
            <p:cNvGrpSpPr/>
            <p:nvPr/>
          </p:nvGrpSpPr>
          <p:grpSpPr>
            <a:xfrm>
              <a:off x="2272807" y="9803492"/>
              <a:ext cx="647350" cy="774209"/>
              <a:chOff x="-4006975" y="9751388"/>
              <a:chExt cx="647350" cy="774209"/>
            </a:xfrm>
            <a:solidFill>
              <a:srgbClr val="000000"/>
            </a:solidFill>
          </p:grpSpPr>
          <p:sp>
            <p:nvSpPr>
              <p:cNvPr id="95" name="Freeform: Shape 94">
                <a:extLst>
                  <a:ext uri="{FF2B5EF4-FFF2-40B4-BE49-F238E27FC236}">
                    <a16:creationId xmlns:a16="http://schemas.microsoft.com/office/drawing/2014/main" id="{59513C41-9C18-6115-F67C-25D3ACC0F467}"/>
                  </a:ext>
                </a:extLst>
              </p:cNvPr>
              <p:cNvSpPr/>
              <p:nvPr/>
            </p:nvSpPr>
            <p:spPr>
              <a:xfrm>
                <a:off x="-4006975" y="9751388"/>
                <a:ext cx="647350" cy="774209"/>
              </a:xfrm>
              <a:custGeom>
                <a:avLst/>
                <a:gdLst>
                  <a:gd name="connsiteX0" fmla="*/ 614383 w 647350"/>
                  <a:gd name="connsiteY0" fmla="*/ 141940 h 774209"/>
                  <a:gd name="connsiteX1" fmla="*/ 350740 w 647350"/>
                  <a:gd name="connsiteY1" fmla="*/ 12400 h 774209"/>
                  <a:gd name="connsiteX2" fmla="*/ 300351 w 647350"/>
                  <a:gd name="connsiteY2" fmla="*/ 8668 h 774209"/>
                  <a:gd name="connsiteX3" fmla="*/ 296619 w 647350"/>
                  <a:gd name="connsiteY3" fmla="*/ 12400 h 774209"/>
                  <a:gd name="connsiteX4" fmla="*/ 32967 w 647350"/>
                  <a:gd name="connsiteY4" fmla="*/ 141816 h 774209"/>
                  <a:gd name="connsiteX5" fmla="*/ 1 w 647350"/>
                  <a:gd name="connsiteY5" fmla="*/ 178421 h 774209"/>
                  <a:gd name="connsiteX6" fmla="*/ 1 w 647350"/>
                  <a:gd name="connsiteY6" fmla="*/ 270651 h 774209"/>
                  <a:gd name="connsiteX7" fmla="*/ 303763 w 647350"/>
                  <a:gd name="connsiteY7" fmla="*/ 768333 h 774209"/>
                  <a:gd name="connsiteX8" fmla="*/ 343587 w 647350"/>
                  <a:gd name="connsiteY8" fmla="*/ 768333 h 774209"/>
                  <a:gd name="connsiteX9" fmla="*/ 647349 w 647350"/>
                  <a:gd name="connsiteY9" fmla="*/ 270747 h 774209"/>
                  <a:gd name="connsiteX10" fmla="*/ 647349 w 647350"/>
                  <a:gd name="connsiteY10" fmla="*/ 178535 h 774209"/>
                  <a:gd name="connsiteX11" fmla="*/ 614383 w 647350"/>
                  <a:gd name="connsiteY11" fmla="*/ 141940 h 774209"/>
                  <a:gd name="connsiteX12" fmla="*/ 628299 w 647350"/>
                  <a:gd name="connsiteY12" fmla="*/ 270775 h 774209"/>
                  <a:gd name="connsiteX13" fmla="*/ 333291 w 647350"/>
                  <a:gd name="connsiteY13" fmla="*/ 752331 h 774209"/>
                  <a:gd name="connsiteX14" fmla="*/ 314069 w 647350"/>
                  <a:gd name="connsiteY14" fmla="*/ 752331 h 774209"/>
                  <a:gd name="connsiteX15" fmla="*/ 19051 w 647350"/>
                  <a:gd name="connsiteY15" fmla="*/ 270670 h 774209"/>
                  <a:gd name="connsiteX16" fmla="*/ 19051 w 647350"/>
                  <a:gd name="connsiteY16" fmla="*/ 178440 h 774209"/>
                  <a:gd name="connsiteX17" fmla="*/ 34501 w 647350"/>
                  <a:gd name="connsiteY17" fmla="*/ 160819 h 774209"/>
                  <a:gd name="connsiteX18" fmla="*/ 310726 w 647350"/>
                  <a:gd name="connsiteY18" fmla="*/ 25240 h 774209"/>
                  <a:gd name="connsiteX19" fmla="*/ 323642 w 647350"/>
                  <a:gd name="connsiteY19" fmla="*/ 19067 h 774209"/>
                  <a:gd name="connsiteX20" fmla="*/ 336653 w 647350"/>
                  <a:gd name="connsiteY20" fmla="*/ 25240 h 774209"/>
                  <a:gd name="connsiteX21" fmla="*/ 612878 w 647350"/>
                  <a:gd name="connsiteY21" fmla="*/ 160914 h 774209"/>
                  <a:gd name="connsiteX22" fmla="*/ 628337 w 647350"/>
                  <a:gd name="connsiteY22" fmla="*/ 178535 h 7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7350" h="774209">
                    <a:moveTo>
                      <a:pt x="614383" y="141940"/>
                    </a:moveTo>
                    <a:cubicBezTo>
                      <a:pt x="513252" y="133765"/>
                      <a:pt x="419009" y="87458"/>
                      <a:pt x="350740" y="12400"/>
                    </a:cubicBezTo>
                    <a:cubicBezTo>
                      <a:pt x="337856" y="-2545"/>
                      <a:pt x="315296" y="-4216"/>
                      <a:pt x="300351" y="8668"/>
                    </a:cubicBezTo>
                    <a:cubicBezTo>
                      <a:pt x="299017" y="9818"/>
                      <a:pt x="297769" y="11066"/>
                      <a:pt x="296619" y="12400"/>
                    </a:cubicBezTo>
                    <a:cubicBezTo>
                      <a:pt x="228358" y="87454"/>
                      <a:pt x="134097" y="133723"/>
                      <a:pt x="32967" y="141816"/>
                    </a:cubicBezTo>
                    <a:cubicBezTo>
                      <a:pt x="14154" y="143632"/>
                      <a:pt x="-155" y="159520"/>
                      <a:pt x="1" y="178421"/>
                    </a:cubicBezTo>
                    <a:lnTo>
                      <a:pt x="1" y="270651"/>
                    </a:lnTo>
                    <a:cubicBezTo>
                      <a:pt x="1" y="471276"/>
                      <a:pt x="127208" y="654785"/>
                      <a:pt x="303763" y="768333"/>
                    </a:cubicBezTo>
                    <a:cubicBezTo>
                      <a:pt x="315882" y="776169"/>
                      <a:pt x="331468" y="776169"/>
                      <a:pt x="343587" y="768333"/>
                    </a:cubicBezTo>
                    <a:cubicBezTo>
                      <a:pt x="520152" y="654785"/>
                      <a:pt x="647349" y="471372"/>
                      <a:pt x="647349" y="270747"/>
                    </a:cubicBezTo>
                    <a:lnTo>
                      <a:pt x="647349" y="178535"/>
                    </a:lnTo>
                    <a:cubicBezTo>
                      <a:pt x="647533" y="159626"/>
                      <a:pt x="633208" y="143725"/>
                      <a:pt x="614383" y="141940"/>
                    </a:cubicBezTo>
                    <a:close/>
                    <a:moveTo>
                      <a:pt x="628299" y="270775"/>
                    </a:moveTo>
                    <a:cubicBezTo>
                      <a:pt x="628299" y="453512"/>
                      <a:pt x="518018" y="633535"/>
                      <a:pt x="333291" y="752331"/>
                    </a:cubicBezTo>
                    <a:cubicBezTo>
                      <a:pt x="327448" y="756135"/>
                      <a:pt x="319912" y="756135"/>
                      <a:pt x="314069" y="752331"/>
                    </a:cubicBezTo>
                    <a:cubicBezTo>
                      <a:pt x="129341" y="633525"/>
                      <a:pt x="19051" y="453465"/>
                      <a:pt x="19051" y="270670"/>
                    </a:cubicBezTo>
                    <a:lnTo>
                      <a:pt x="19051" y="178440"/>
                    </a:lnTo>
                    <a:cubicBezTo>
                      <a:pt x="18882" y="169459"/>
                      <a:pt x="25575" y="161824"/>
                      <a:pt x="34501" y="160819"/>
                    </a:cubicBezTo>
                    <a:cubicBezTo>
                      <a:pt x="140475" y="152428"/>
                      <a:pt x="239262" y="103941"/>
                      <a:pt x="310726" y="25240"/>
                    </a:cubicBezTo>
                    <a:cubicBezTo>
                      <a:pt x="313961" y="21444"/>
                      <a:pt x="318656" y="19200"/>
                      <a:pt x="323642" y="19067"/>
                    </a:cubicBezTo>
                    <a:cubicBezTo>
                      <a:pt x="328655" y="19199"/>
                      <a:pt x="333379" y="21441"/>
                      <a:pt x="336653" y="25240"/>
                    </a:cubicBezTo>
                    <a:cubicBezTo>
                      <a:pt x="408132" y="103934"/>
                      <a:pt x="506904" y="152448"/>
                      <a:pt x="612878" y="160914"/>
                    </a:cubicBezTo>
                    <a:cubicBezTo>
                      <a:pt x="621808" y="161916"/>
                      <a:pt x="628507" y="169551"/>
                      <a:pt x="628337" y="178535"/>
                    </a:cubicBezTo>
                    <a:close/>
                  </a:path>
                </a:pathLst>
              </a:custGeom>
              <a:solidFill>
                <a:srgbClr val="0D4F8C"/>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1C87809-C2B1-554A-2849-3F68F7C69EBA}"/>
                  </a:ext>
                </a:extLst>
              </p:cNvPr>
              <p:cNvSpPr/>
              <p:nvPr/>
            </p:nvSpPr>
            <p:spPr>
              <a:xfrm>
                <a:off x="-3930774" y="9844617"/>
                <a:ext cx="494947" cy="596826"/>
              </a:xfrm>
              <a:custGeom>
                <a:avLst/>
                <a:gdLst>
                  <a:gd name="connsiteX0" fmla="*/ 0 w 494947"/>
                  <a:gd name="connsiteY0" fmla="*/ 120148 h 596826"/>
                  <a:gd name="connsiteX1" fmla="*/ 0 w 494947"/>
                  <a:gd name="connsiteY1" fmla="*/ 177470 h 596826"/>
                  <a:gd name="connsiteX2" fmla="*/ 247479 w 494947"/>
                  <a:gd name="connsiteY2" fmla="*/ 596827 h 596826"/>
                  <a:gd name="connsiteX3" fmla="*/ 494948 w 494947"/>
                  <a:gd name="connsiteY3" fmla="*/ 177536 h 596826"/>
                  <a:gd name="connsiteX4" fmla="*/ 494948 w 494947"/>
                  <a:gd name="connsiteY4" fmla="*/ 120148 h 596826"/>
                  <a:gd name="connsiteX5" fmla="*/ 247469 w 494947"/>
                  <a:gd name="connsiteY5" fmla="*/ 0 h 596826"/>
                  <a:gd name="connsiteX6" fmla="*/ 0 w 494947"/>
                  <a:gd name="connsiteY6" fmla="*/ 120148 h 596826"/>
                  <a:gd name="connsiteX7" fmla="*/ 475898 w 494947"/>
                  <a:gd name="connsiteY7" fmla="*/ 177565 h 596826"/>
                  <a:gd name="connsiteX8" fmla="*/ 247479 w 494947"/>
                  <a:gd name="connsiteY8" fmla="*/ 573472 h 596826"/>
                  <a:gd name="connsiteX9" fmla="*/ 19050 w 494947"/>
                  <a:gd name="connsiteY9" fmla="*/ 177441 h 596826"/>
                  <a:gd name="connsiteX10" fmla="*/ 19050 w 494947"/>
                  <a:gd name="connsiteY10" fmla="*/ 136103 h 596826"/>
                  <a:gd name="connsiteX11" fmla="*/ 247459 w 494947"/>
                  <a:gd name="connsiteY11" fmla="*/ 25527 h 596826"/>
                  <a:gd name="connsiteX12" fmla="*/ 475898 w 494947"/>
                  <a:gd name="connsiteY12" fmla="*/ 136160 h 59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47" h="596826">
                    <a:moveTo>
                      <a:pt x="0" y="120148"/>
                    </a:moveTo>
                    <a:lnTo>
                      <a:pt x="0" y="177470"/>
                    </a:lnTo>
                    <a:cubicBezTo>
                      <a:pt x="0" y="333727"/>
                      <a:pt x="92040" y="488937"/>
                      <a:pt x="247479" y="596827"/>
                    </a:cubicBezTo>
                    <a:cubicBezTo>
                      <a:pt x="402908" y="488880"/>
                      <a:pt x="494948" y="333727"/>
                      <a:pt x="494948" y="177536"/>
                    </a:cubicBezTo>
                    <a:lnTo>
                      <a:pt x="494948" y="120148"/>
                    </a:lnTo>
                    <a:cubicBezTo>
                      <a:pt x="402397" y="105425"/>
                      <a:pt x="316282" y="63617"/>
                      <a:pt x="247469" y="0"/>
                    </a:cubicBezTo>
                    <a:cubicBezTo>
                      <a:pt x="178674" y="63637"/>
                      <a:pt x="92555" y="105448"/>
                      <a:pt x="0" y="120148"/>
                    </a:cubicBezTo>
                    <a:close/>
                    <a:moveTo>
                      <a:pt x="475898" y="177565"/>
                    </a:moveTo>
                    <a:cubicBezTo>
                      <a:pt x="475898" y="322631"/>
                      <a:pt x="390763" y="469783"/>
                      <a:pt x="247479" y="573472"/>
                    </a:cubicBezTo>
                    <a:cubicBezTo>
                      <a:pt x="104194" y="469716"/>
                      <a:pt x="19050" y="322574"/>
                      <a:pt x="19050" y="177441"/>
                    </a:cubicBezTo>
                    <a:lnTo>
                      <a:pt x="19050" y="136103"/>
                    </a:lnTo>
                    <a:cubicBezTo>
                      <a:pt x="103547" y="119856"/>
                      <a:pt x="182305" y="81728"/>
                      <a:pt x="247459" y="25527"/>
                    </a:cubicBezTo>
                    <a:cubicBezTo>
                      <a:pt x="312629" y="81734"/>
                      <a:pt x="391392" y="119880"/>
                      <a:pt x="475898" y="136160"/>
                    </a:cubicBezTo>
                    <a:close/>
                  </a:path>
                </a:pathLst>
              </a:custGeom>
              <a:solidFill>
                <a:srgbClr val="19BEDE"/>
              </a:solidFill>
              <a:ln w="9525" cap="flat">
                <a:noFill/>
                <a:prstDash val="solid"/>
                <a:miter/>
              </a:ln>
            </p:spPr>
            <p:txBody>
              <a:bodyPr rtlCol="0" anchor="ctr"/>
              <a:lstStyle/>
              <a:p>
                <a:endParaRPr lang="en-US"/>
              </a:p>
            </p:txBody>
          </p:sp>
        </p:grpSp>
        <p:pic>
          <p:nvPicPr>
            <p:cNvPr id="99" name="Graphic 98" descr="Checkmark with solid fill">
              <a:extLst>
                <a:ext uri="{FF2B5EF4-FFF2-40B4-BE49-F238E27FC236}">
                  <a16:creationId xmlns:a16="http://schemas.microsoft.com/office/drawing/2014/main" id="{38C2856A-2051-D5E0-A917-87C5EFB7B7F2}"/>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21187" y="10015302"/>
              <a:ext cx="350588" cy="350588"/>
            </a:xfrm>
            <a:prstGeom prst="rect">
              <a:avLst/>
            </a:prstGeom>
          </p:spPr>
        </p:pic>
      </p:grpSp>
    </p:spTree>
    <p:extLst>
      <p:ext uri="{BB962C8B-B14F-4D97-AF65-F5344CB8AC3E}">
        <p14:creationId xmlns:p14="http://schemas.microsoft.com/office/powerpoint/2010/main" val="98115116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graphicEl>
                                              <a:dgm id="{1F312010-1E50-4493-A63D-41899CD28650}"/>
                                            </p:graphicEl>
                                          </p:spTgt>
                                        </p:tgtEl>
                                        <p:attrNameLst>
                                          <p:attrName>style.visibility</p:attrName>
                                        </p:attrNameLst>
                                      </p:cBhvr>
                                      <p:to>
                                        <p:strVal val="visible"/>
                                      </p:to>
                                    </p:set>
                                    <p:anim calcmode="lin" valueType="num">
                                      <p:cBhvr additive="base">
                                        <p:cTn id="7" dur="500" fill="hold"/>
                                        <p:tgtEl>
                                          <p:spTgt spid="23">
                                            <p:graphicEl>
                                              <a:dgm id="{1F312010-1E50-4493-A63D-41899CD2865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graphicEl>
                                              <a:dgm id="{1F312010-1E50-4493-A63D-41899CD28650}"/>
                                            </p:graphicEl>
                                          </p:spTgt>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3">
                                            <p:graphicEl>
                                              <a:dgm id="{3B24EDC8-D53A-48E0-98E5-F371651AB59E}"/>
                                            </p:graphicEl>
                                          </p:spTgt>
                                        </p:tgtEl>
                                        <p:attrNameLst>
                                          <p:attrName>style.visibility</p:attrName>
                                        </p:attrNameLst>
                                      </p:cBhvr>
                                      <p:to>
                                        <p:strVal val="visible"/>
                                      </p:to>
                                    </p:set>
                                    <p:anim calcmode="lin" valueType="num">
                                      <p:cBhvr additive="base">
                                        <p:cTn id="16" dur="500" fill="hold"/>
                                        <p:tgtEl>
                                          <p:spTgt spid="23">
                                            <p:graphicEl>
                                              <a:dgm id="{3B24EDC8-D53A-48E0-98E5-F371651AB59E}"/>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3">
                                            <p:graphicEl>
                                              <a:dgm id="{3B24EDC8-D53A-48E0-98E5-F371651AB59E}"/>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3">
                                            <p:graphicEl>
                                              <a:dgm id="{002E1481-C304-4524-8AB9-078EE4767443}"/>
                                            </p:graphicEl>
                                          </p:spTgt>
                                        </p:tgtEl>
                                        <p:attrNameLst>
                                          <p:attrName>style.visibility</p:attrName>
                                        </p:attrNameLst>
                                      </p:cBhvr>
                                      <p:to>
                                        <p:strVal val="visible"/>
                                      </p:to>
                                    </p:set>
                                    <p:anim calcmode="lin" valueType="num">
                                      <p:cBhvr additive="base">
                                        <p:cTn id="20" dur="500" fill="hold"/>
                                        <p:tgtEl>
                                          <p:spTgt spid="23">
                                            <p:graphicEl>
                                              <a:dgm id="{002E1481-C304-4524-8AB9-078EE4767443}"/>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3">
                                            <p:graphicEl>
                                              <a:dgm id="{002E1481-C304-4524-8AB9-078EE4767443}"/>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23">
                                            <p:graphicEl>
                                              <a:dgm id="{CF39AEA2-3884-4749-A1E3-5F9F6BD13F28}"/>
                                            </p:graphicEl>
                                          </p:spTgt>
                                        </p:tgtEl>
                                        <p:attrNameLst>
                                          <p:attrName>style.visibility</p:attrName>
                                        </p:attrNameLst>
                                      </p:cBhvr>
                                      <p:to>
                                        <p:strVal val="visible"/>
                                      </p:to>
                                    </p:set>
                                    <p:anim calcmode="lin" valueType="num">
                                      <p:cBhvr additive="base">
                                        <p:cTn id="31" dur="500" fill="hold"/>
                                        <p:tgtEl>
                                          <p:spTgt spid="23">
                                            <p:graphicEl>
                                              <a:dgm id="{CF39AEA2-3884-4749-A1E3-5F9F6BD13F2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
                                            <p:graphicEl>
                                              <a:dgm id="{CF39AEA2-3884-4749-A1E3-5F9F6BD13F28}"/>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3">
                                            <p:graphicEl>
                                              <a:dgm id="{8DBEA35E-4D78-4907-AA0F-CAC5BB0F1024}"/>
                                            </p:graphicEl>
                                          </p:spTgt>
                                        </p:tgtEl>
                                        <p:attrNameLst>
                                          <p:attrName>style.visibility</p:attrName>
                                        </p:attrNameLst>
                                      </p:cBhvr>
                                      <p:to>
                                        <p:strVal val="visible"/>
                                      </p:to>
                                    </p:set>
                                    <p:anim calcmode="lin" valueType="num">
                                      <p:cBhvr additive="base">
                                        <p:cTn id="35" dur="500" fill="hold"/>
                                        <p:tgtEl>
                                          <p:spTgt spid="23">
                                            <p:graphicEl>
                                              <a:dgm id="{8DBEA35E-4D78-4907-AA0F-CAC5BB0F1024}"/>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3">
                                            <p:graphicEl>
                                              <a:dgm id="{8DBEA35E-4D78-4907-AA0F-CAC5BB0F1024}"/>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0-#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3">
                                            <p:graphicEl>
                                              <a:dgm id="{C635EEE4-D3F8-4CDE-BFF7-137EB74FE454}"/>
                                            </p:graphicEl>
                                          </p:spTgt>
                                        </p:tgtEl>
                                        <p:attrNameLst>
                                          <p:attrName>style.visibility</p:attrName>
                                        </p:attrNameLst>
                                      </p:cBhvr>
                                      <p:to>
                                        <p:strVal val="visible"/>
                                      </p:to>
                                    </p:set>
                                    <p:anim calcmode="lin" valueType="num">
                                      <p:cBhvr additive="base">
                                        <p:cTn id="46" dur="500" fill="hold"/>
                                        <p:tgtEl>
                                          <p:spTgt spid="23">
                                            <p:graphicEl>
                                              <a:dgm id="{C635EEE4-D3F8-4CDE-BFF7-137EB74FE454}"/>
                                            </p:graphic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23">
                                            <p:graphicEl>
                                              <a:dgm id="{C635EEE4-D3F8-4CDE-BFF7-137EB74FE454}"/>
                                            </p:graphicEl>
                                          </p:spTgt>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3">
                                            <p:graphicEl>
                                              <a:dgm id="{DB0B6056-B288-44E0-9EC1-26DB69CB36E6}"/>
                                            </p:graphicEl>
                                          </p:spTgt>
                                        </p:tgtEl>
                                        <p:attrNameLst>
                                          <p:attrName>style.visibility</p:attrName>
                                        </p:attrNameLst>
                                      </p:cBhvr>
                                      <p:to>
                                        <p:strVal val="visible"/>
                                      </p:to>
                                    </p:set>
                                    <p:anim calcmode="lin" valueType="num">
                                      <p:cBhvr additive="base">
                                        <p:cTn id="50" dur="500" fill="hold"/>
                                        <p:tgtEl>
                                          <p:spTgt spid="23">
                                            <p:graphicEl>
                                              <a:dgm id="{DB0B6056-B288-44E0-9EC1-26DB69CB36E6}"/>
                                            </p:graphic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3">
                                            <p:graphicEl>
                                              <a:dgm id="{DB0B6056-B288-44E0-9EC1-26DB69CB36E6}"/>
                                            </p:graphic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0-#ppt_w/2"/>
                                          </p:val>
                                        </p:tav>
                                        <p:tav tm="100000">
                                          <p:val>
                                            <p:strVal val="#ppt_x"/>
                                          </p:val>
                                        </p:tav>
                                      </p:tavLst>
                                    </p:anim>
                                    <p:anim calcmode="lin" valueType="num">
                                      <p:cBhvr additive="base">
                                        <p:cTn id="57" dur="500" fill="hold"/>
                                        <p:tgtEl>
                                          <p:spTgt spid="5"/>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 presetClass="entr" presetSubtype="8" fill="hold" grpId="0" nodeType="afterEffect">
                                  <p:stCondLst>
                                    <p:cond delay="0"/>
                                  </p:stCondLst>
                                  <p:childTnLst>
                                    <p:set>
                                      <p:cBhvr>
                                        <p:cTn id="60" dur="1" fill="hold">
                                          <p:stCondLst>
                                            <p:cond delay="0"/>
                                          </p:stCondLst>
                                        </p:cTn>
                                        <p:tgtEl>
                                          <p:spTgt spid="23">
                                            <p:graphicEl>
                                              <a:dgm id="{A3E1ACFB-9137-4987-9933-EB8E9125D08D}"/>
                                            </p:graphicEl>
                                          </p:spTgt>
                                        </p:tgtEl>
                                        <p:attrNameLst>
                                          <p:attrName>style.visibility</p:attrName>
                                        </p:attrNameLst>
                                      </p:cBhvr>
                                      <p:to>
                                        <p:strVal val="visible"/>
                                      </p:to>
                                    </p:set>
                                    <p:anim calcmode="lin" valueType="num">
                                      <p:cBhvr additive="base">
                                        <p:cTn id="61" dur="500" fill="hold"/>
                                        <p:tgtEl>
                                          <p:spTgt spid="23">
                                            <p:graphicEl>
                                              <a:dgm id="{A3E1ACFB-9137-4987-9933-EB8E9125D08D}"/>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3">
                                            <p:graphicEl>
                                              <a:dgm id="{A3E1ACFB-9137-4987-9933-EB8E9125D08D}"/>
                                            </p:graphic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3">
                                            <p:graphicEl>
                                              <a:dgm id="{454AEA0C-292E-4861-9C0C-54288D359682}"/>
                                            </p:graphicEl>
                                          </p:spTgt>
                                        </p:tgtEl>
                                        <p:attrNameLst>
                                          <p:attrName>style.visibility</p:attrName>
                                        </p:attrNameLst>
                                      </p:cBhvr>
                                      <p:to>
                                        <p:strVal val="visible"/>
                                      </p:to>
                                    </p:set>
                                    <p:anim calcmode="lin" valueType="num">
                                      <p:cBhvr additive="base">
                                        <p:cTn id="65" dur="500" fill="hold"/>
                                        <p:tgtEl>
                                          <p:spTgt spid="23">
                                            <p:graphicEl>
                                              <a:dgm id="{454AEA0C-292E-4861-9C0C-54288D359682}"/>
                                            </p:graphic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3">
                                            <p:graphicEl>
                                              <a:dgm id="{454AEA0C-292E-4861-9C0C-54288D359682}"/>
                                            </p:graphic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500" fill="hold"/>
                                        <p:tgtEl>
                                          <p:spTgt spid="100"/>
                                        </p:tgtEl>
                                        <p:attrNameLst>
                                          <p:attrName>ppt_x</p:attrName>
                                        </p:attrNameLst>
                                      </p:cBhvr>
                                      <p:tavLst>
                                        <p:tav tm="0">
                                          <p:val>
                                            <p:strVal val="0-#ppt_w/2"/>
                                          </p:val>
                                        </p:tav>
                                        <p:tav tm="100000">
                                          <p:val>
                                            <p:strVal val="#ppt_x"/>
                                          </p:val>
                                        </p:tav>
                                      </p:tavLst>
                                    </p:anim>
                                    <p:anim calcmode="lin" valueType="num">
                                      <p:cBhvr additive="base">
                                        <p:cTn id="72" dur="500" fill="hold"/>
                                        <p:tgtEl>
                                          <p:spTgt spid="100"/>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2" presetClass="entr" presetSubtype="8" fill="hold" grpId="0" nodeType="afterEffect">
                                  <p:stCondLst>
                                    <p:cond delay="0"/>
                                  </p:stCondLst>
                                  <p:childTnLst>
                                    <p:set>
                                      <p:cBhvr>
                                        <p:cTn id="75" dur="1" fill="hold">
                                          <p:stCondLst>
                                            <p:cond delay="0"/>
                                          </p:stCondLst>
                                        </p:cTn>
                                        <p:tgtEl>
                                          <p:spTgt spid="23">
                                            <p:graphicEl>
                                              <a:dgm id="{AEF54AC3-09ED-43E0-9A6C-2B98E0F980E7}"/>
                                            </p:graphicEl>
                                          </p:spTgt>
                                        </p:tgtEl>
                                        <p:attrNameLst>
                                          <p:attrName>style.visibility</p:attrName>
                                        </p:attrNameLst>
                                      </p:cBhvr>
                                      <p:to>
                                        <p:strVal val="visible"/>
                                      </p:to>
                                    </p:set>
                                    <p:anim calcmode="lin" valueType="num">
                                      <p:cBhvr additive="base">
                                        <p:cTn id="76" dur="500" fill="hold"/>
                                        <p:tgtEl>
                                          <p:spTgt spid="23">
                                            <p:graphicEl>
                                              <a:dgm id="{AEF54AC3-09ED-43E0-9A6C-2B98E0F980E7}"/>
                                            </p:graphic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23">
                                            <p:graphicEl>
                                              <a:dgm id="{AEF54AC3-09ED-43E0-9A6C-2B98E0F980E7}"/>
                                            </p:graphicEl>
                                          </p:spTgt>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3">
                                            <p:graphicEl>
                                              <a:dgm id="{24D90FDE-6535-4148-8890-75723BC2D0B3}"/>
                                            </p:graphicEl>
                                          </p:spTgt>
                                        </p:tgtEl>
                                        <p:attrNameLst>
                                          <p:attrName>style.visibility</p:attrName>
                                        </p:attrNameLst>
                                      </p:cBhvr>
                                      <p:to>
                                        <p:strVal val="visible"/>
                                      </p:to>
                                    </p:set>
                                    <p:anim calcmode="lin" valueType="num">
                                      <p:cBhvr additive="base">
                                        <p:cTn id="80" dur="500" fill="hold"/>
                                        <p:tgtEl>
                                          <p:spTgt spid="23">
                                            <p:graphicEl>
                                              <a:dgm id="{24D90FDE-6535-4148-8890-75723BC2D0B3}"/>
                                            </p:graphic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23">
                                            <p:graphicEl>
                                              <a:dgm id="{24D90FDE-6535-4148-8890-75723BC2D0B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1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CF1C4D6F-0EDD-6EA3-4890-9C80BA9E7946}"/>
              </a:ext>
            </a:extLst>
          </p:cNvPr>
          <p:cNvSpPr txBox="1">
            <a:spLocks/>
          </p:cNvSpPr>
          <p:nvPr/>
        </p:nvSpPr>
        <p:spPr>
          <a:xfrm>
            <a:off x="1206601" y="915229"/>
            <a:ext cx="12957634"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ΤΟ ΠΛΑΙΣΙΟ ΣΧΕΔΙΑΣΜΟΥ</a:t>
            </a:r>
          </a:p>
        </p:txBody>
      </p:sp>
      <p:sp>
        <p:nvSpPr>
          <p:cNvPr id="5" name="object 8">
            <a:extLst>
              <a:ext uri="{FF2B5EF4-FFF2-40B4-BE49-F238E27FC236}">
                <a16:creationId xmlns:a16="http://schemas.microsoft.com/office/drawing/2014/main" id="{D4312228-7A33-D0F3-AC9F-409A267FD438}"/>
              </a:ext>
            </a:extLst>
          </p:cNvPr>
          <p:cNvSpPr txBox="1"/>
          <p:nvPr/>
        </p:nvSpPr>
        <p:spPr>
          <a:xfrm>
            <a:off x="855091" y="3672556"/>
            <a:ext cx="16715510" cy="5343734"/>
          </a:xfrm>
          <a:prstGeom prst="rect">
            <a:avLst/>
          </a:prstGeom>
        </p:spPr>
        <p:txBody>
          <a:bodyPr vert="horz" wrap="square" lIns="0" tIns="14632" rIns="0" bIns="0" rtlCol="0">
            <a:spAutoFit/>
          </a:bodyPr>
          <a:lstStyle/>
          <a:p>
            <a:pPr marL="89335" lvl="1" defTabSz="914400">
              <a:lnSpc>
                <a:spcPct val="150000"/>
              </a:lnSpc>
              <a:spcBef>
                <a:spcPts val="115"/>
              </a:spcBef>
            </a:pPr>
            <a:r>
              <a:rPr lang="el-GR" sz="3200" kern="0" dirty="0">
                <a:solidFill>
                  <a:srgbClr val="414042"/>
                </a:solidFill>
                <a:latin typeface="Trebuchet MS"/>
              </a:rPr>
              <a:t>Το Πρόγραμμα “ΜΕΤΑΦΟΡΕΣ” 2021-2027 διαμορφώθηκε λαμβάνοντας υπόψη :</a:t>
            </a:r>
          </a:p>
          <a:p>
            <a:pPr marL="89335" lvl="1" defTabSz="914400">
              <a:lnSpc>
                <a:spcPct val="150000"/>
              </a:lnSpc>
              <a:spcBef>
                <a:spcPts val="115"/>
              </a:spcBef>
            </a:pPr>
            <a:endParaRPr lang="el-GR" sz="3200" b="1" kern="0" dirty="0">
              <a:solidFill>
                <a:srgbClr val="0D4F8C"/>
              </a:solidFill>
              <a:latin typeface="Trebuchet MS"/>
              <a:cs typeface="Trebuchet MS"/>
            </a:endParaRPr>
          </a:p>
          <a:p>
            <a:pPr marL="546535" lvl="1" indent="-457200" defTabSz="914400">
              <a:lnSpc>
                <a:spcPct val="200000"/>
              </a:lnSpc>
              <a:spcBef>
                <a:spcPts val="115"/>
              </a:spcBef>
              <a:buBlip>
                <a:blip r:embed="rId2"/>
              </a:buBlip>
            </a:pPr>
            <a:r>
              <a:rPr lang="el-GR" sz="3200" kern="0" dirty="0">
                <a:solidFill>
                  <a:srgbClr val="414042"/>
                </a:solidFill>
                <a:latin typeface="Trebuchet MS"/>
              </a:rPr>
              <a:t>το Εθνικό Στρατηγικό Σχέδιο Μεταφορών (ΕΣΣΜ) και την Περιφερειακή εξειδίκευση του</a:t>
            </a:r>
          </a:p>
          <a:p>
            <a:pPr marL="546535" lvl="1" indent="-457200" defTabSz="914400">
              <a:lnSpc>
                <a:spcPct val="200000"/>
              </a:lnSpc>
              <a:spcBef>
                <a:spcPts val="115"/>
              </a:spcBef>
              <a:buBlip>
                <a:blip r:embed="rId2"/>
              </a:buBlip>
            </a:pPr>
            <a:r>
              <a:rPr lang="el-GR" sz="3200" kern="0" dirty="0">
                <a:solidFill>
                  <a:srgbClr val="414042"/>
                </a:solidFill>
                <a:latin typeface="Trebuchet MS"/>
              </a:rPr>
              <a:t>την Εθνική Στρατηγική για την Ολοκληρωμένη Θαλάσσια Πολιτική στο Νησιωτικό Χώρο</a:t>
            </a:r>
          </a:p>
          <a:p>
            <a:pPr marL="546535" lvl="1" indent="-457200" defTabSz="914400">
              <a:lnSpc>
                <a:spcPct val="200000"/>
              </a:lnSpc>
              <a:spcBef>
                <a:spcPts val="115"/>
              </a:spcBef>
              <a:buBlip>
                <a:blip r:embed="rId2"/>
              </a:buBlip>
            </a:pPr>
            <a:r>
              <a:rPr lang="el-GR" sz="3200" kern="0" dirty="0">
                <a:solidFill>
                  <a:srgbClr val="414042"/>
                </a:solidFill>
                <a:latin typeface="Trebuchet MS"/>
              </a:rPr>
              <a:t>το Εθνικό Στρατηγικό Σχέδιο για την Οδική Ασφάλεια</a:t>
            </a:r>
          </a:p>
          <a:p>
            <a:pPr marL="546535" lvl="1" indent="-457200" defTabSz="914400">
              <a:lnSpc>
                <a:spcPct val="200000"/>
              </a:lnSpc>
              <a:spcBef>
                <a:spcPts val="115"/>
              </a:spcBef>
              <a:buBlip>
                <a:blip r:embed="rId2"/>
              </a:buBlip>
            </a:pPr>
            <a:r>
              <a:rPr lang="el-GR" sz="3200" kern="0" dirty="0">
                <a:solidFill>
                  <a:srgbClr val="414042"/>
                </a:solidFill>
                <a:latin typeface="Trebuchet MS"/>
              </a:rPr>
              <a:t>το Εταιρικό Σύμφωνο Περιφερειακής Ανάπτυξης (ΕΣΠΑ) 2021 – 2027</a:t>
            </a:r>
          </a:p>
        </p:txBody>
      </p:sp>
      <p:sp>
        <p:nvSpPr>
          <p:cNvPr id="6" name="object 27">
            <a:extLst>
              <a:ext uri="{FF2B5EF4-FFF2-40B4-BE49-F238E27FC236}">
                <a16:creationId xmlns:a16="http://schemas.microsoft.com/office/drawing/2014/main" id="{C049D898-D6B2-F1C3-38D0-D7ED9E733D57}"/>
              </a:ext>
            </a:extLst>
          </p:cNvPr>
          <p:cNvSpPr/>
          <p:nvPr/>
        </p:nvSpPr>
        <p:spPr>
          <a:xfrm rot="16200000">
            <a:off x="15251475" y="6777184"/>
            <a:ext cx="5943470" cy="117672"/>
          </a:xfrm>
          <a:custGeom>
            <a:avLst/>
            <a:gdLst/>
            <a:ahLst/>
            <a:cxnLst/>
            <a:rect l="l" t="t" r="r" b="b"/>
            <a:pathLst>
              <a:path w="3576954">
                <a:moveTo>
                  <a:pt x="0" y="0"/>
                </a:moveTo>
                <a:lnTo>
                  <a:pt x="3576341" y="0"/>
                </a:lnTo>
              </a:path>
            </a:pathLst>
          </a:custGeom>
          <a:ln w="52354">
            <a:solidFill>
              <a:srgbClr val="6ABD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 name="Group 2">
            <a:extLst>
              <a:ext uri="{FF2B5EF4-FFF2-40B4-BE49-F238E27FC236}">
                <a16:creationId xmlns:a16="http://schemas.microsoft.com/office/drawing/2014/main" id="{3EE0BC5F-FD8B-17DC-A586-A713D440B4D5}"/>
              </a:ext>
            </a:extLst>
          </p:cNvPr>
          <p:cNvGrpSpPr/>
          <p:nvPr/>
        </p:nvGrpSpPr>
        <p:grpSpPr>
          <a:xfrm>
            <a:off x="19442478" y="5175642"/>
            <a:ext cx="3280598" cy="3364716"/>
            <a:chOff x="19442478" y="5798935"/>
            <a:chExt cx="3280598" cy="3364716"/>
          </a:xfrm>
        </p:grpSpPr>
        <p:sp>
          <p:nvSpPr>
            <p:cNvPr id="8" name="Freeform: Shape 3">
              <a:extLst>
                <a:ext uri="{FF2B5EF4-FFF2-40B4-BE49-F238E27FC236}">
                  <a16:creationId xmlns:a16="http://schemas.microsoft.com/office/drawing/2014/main" id="{427E220B-597B-1B64-24F2-5B96801F9248}"/>
                </a:ext>
              </a:extLst>
            </p:cNvPr>
            <p:cNvSpPr/>
            <p:nvPr/>
          </p:nvSpPr>
          <p:spPr>
            <a:xfrm>
              <a:off x="19442478" y="5798935"/>
              <a:ext cx="3280598" cy="3364716"/>
            </a:xfrm>
            <a:custGeom>
              <a:avLst/>
              <a:gdLst>
                <a:gd name="connsiteX0" fmla="*/ 2983712 w 3280598"/>
                <a:gd name="connsiteY0" fmla="*/ 3067830 h 3364716"/>
                <a:gd name="connsiteX1" fmla="*/ 509656 w 3280598"/>
                <a:gd name="connsiteY1" fmla="*/ 3067830 h 3364716"/>
                <a:gd name="connsiteX2" fmla="*/ 509656 w 3280598"/>
                <a:gd name="connsiteY2" fmla="*/ 296887 h 3364716"/>
                <a:gd name="connsiteX3" fmla="*/ 2983712 w 3280598"/>
                <a:gd name="connsiteY3" fmla="*/ 296887 h 3364716"/>
                <a:gd name="connsiteX4" fmla="*/ 2983712 w 3280598"/>
                <a:gd name="connsiteY4" fmla="*/ 3067830 h 3364716"/>
                <a:gd name="connsiteX5" fmla="*/ 212769 w 3280598"/>
                <a:gd name="connsiteY5" fmla="*/ 0 h 3364716"/>
                <a:gd name="connsiteX6" fmla="*/ 212769 w 3280598"/>
                <a:gd name="connsiteY6" fmla="*/ 296887 h 3364716"/>
                <a:gd name="connsiteX7" fmla="*/ 148443 w 3280598"/>
                <a:gd name="connsiteY7" fmla="*/ 296887 h 3364716"/>
                <a:gd name="connsiteX8" fmla="*/ 14844 w 3280598"/>
                <a:gd name="connsiteY8" fmla="*/ 445330 h 3364716"/>
                <a:gd name="connsiteX9" fmla="*/ 148443 w 3280598"/>
                <a:gd name="connsiteY9" fmla="*/ 593774 h 3364716"/>
                <a:gd name="connsiteX10" fmla="*/ 212769 w 3280598"/>
                <a:gd name="connsiteY10" fmla="*/ 593774 h 3364716"/>
                <a:gd name="connsiteX11" fmla="*/ 212769 w 3280598"/>
                <a:gd name="connsiteY11" fmla="*/ 791698 h 3364716"/>
                <a:gd name="connsiteX12" fmla="*/ 148443 w 3280598"/>
                <a:gd name="connsiteY12" fmla="*/ 791698 h 3364716"/>
                <a:gd name="connsiteX13" fmla="*/ 0 w 3280598"/>
                <a:gd name="connsiteY13" fmla="*/ 940141 h 3364716"/>
                <a:gd name="connsiteX14" fmla="*/ 148443 w 3280598"/>
                <a:gd name="connsiteY14" fmla="*/ 1088585 h 3364716"/>
                <a:gd name="connsiteX15" fmla="*/ 212769 w 3280598"/>
                <a:gd name="connsiteY15" fmla="*/ 1088585 h 3364716"/>
                <a:gd name="connsiteX16" fmla="*/ 212769 w 3280598"/>
                <a:gd name="connsiteY16" fmla="*/ 1286509 h 3364716"/>
                <a:gd name="connsiteX17" fmla="*/ 148443 w 3280598"/>
                <a:gd name="connsiteY17" fmla="*/ 1286509 h 3364716"/>
                <a:gd name="connsiteX18" fmla="*/ 0 w 3280598"/>
                <a:gd name="connsiteY18" fmla="*/ 1434953 h 3364716"/>
                <a:gd name="connsiteX19" fmla="*/ 148443 w 3280598"/>
                <a:gd name="connsiteY19" fmla="*/ 1583396 h 3364716"/>
                <a:gd name="connsiteX20" fmla="*/ 212769 w 3280598"/>
                <a:gd name="connsiteY20" fmla="*/ 1583396 h 3364716"/>
                <a:gd name="connsiteX21" fmla="*/ 212769 w 3280598"/>
                <a:gd name="connsiteY21" fmla="*/ 1781321 h 3364716"/>
                <a:gd name="connsiteX22" fmla="*/ 148443 w 3280598"/>
                <a:gd name="connsiteY22" fmla="*/ 1781321 h 3364716"/>
                <a:gd name="connsiteX23" fmla="*/ 0 w 3280598"/>
                <a:gd name="connsiteY23" fmla="*/ 1929764 h 3364716"/>
                <a:gd name="connsiteX24" fmla="*/ 148443 w 3280598"/>
                <a:gd name="connsiteY24" fmla="*/ 2078207 h 3364716"/>
                <a:gd name="connsiteX25" fmla="*/ 212769 w 3280598"/>
                <a:gd name="connsiteY25" fmla="*/ 2078207 h 3364716"/>
                <a:gd name="connsiteX26" fmla="*/ 212769 w 3280598"/>
                <a:gd name="connsiteY26" fmla="*/ 2276132 h 3364716"/>
                <a:gd name="connsiteX27" fmla="*/ 148443 w 3280598"/>
                <a:gd name="connsiteY27" fmla="*/ 2276132 h 3364716"/>
                <a:gd name="connsiteX28" fmla="*/ 0 w 3280598"/>
                <a:gd name="connsiteY28" fmla="*/ 2424575 h 3364716"/>
                <a:gd name="connsiteX29" fmla="*/ 148443 w 3280598"/>
                <a:gd name="connsiteY29" fmla="*/ 2573019 h 3364716"/>
                <a:gd name="connsiteX30" fmla="*/ 212769 w 3280598"/>
                <a:gd name="connsiteY30" fmla="*/ 2573019 h 3364716"/>
                <a:gd name="connsiteX31" fmla="*/ 212769 w 3280598"/>
                <a:gd name="connsiteY31" fmla="*/ 2770943 h 3364716"/>
                <a:gd name="connsiteX32" fmla="*/ 148443 w 3280598"/>
                <a:gd name="connsiteY32" fmla="*/ 2770943 h 3364716"/>
                <a:gd name="connsiteX33" fmla="*/ 0 w 3280598"/>
                <a:gd name="connsiteY33" fmla="*/ 2919387 h 3364716"/>
                <a:gd name="connsiteX34" fmla="*/ 148443 w 3280598"/>
                <a:gd name="connsiteY34" fmla="*/ 3067830 h 3364716"/>
                <a:gd name="connsiteX35" fmla="*/ 212769 w 3280598"/>
                <a:gd name="connsiteY35" fmla="*/ 3067830 h 3364716"/>
                <a:gd name="connsiteX36" fmla="*/ 212769 w 3280598"/>
                <a:gd name="connsiteY36" fmla="*/ 3364717 h 3364716"/>
                <a:gd name="connsiteX37" fmla="*/ 3280599 w 3280598"/>
                <a:gd name="connsiteY37" fmla="*/ 3364717 h 3364716"/>
                <a:gd name="connsiteX38" fmla="*/ 3280599 w 3280598"/>
                <a:gd name="connsiteY38" fmla="*/ 0 h 3364716"/>
                <a:gd name="connsiteX39" fmla="*/ 212769 w 3280598"/>
                <a:gd name="connsiteY39" fmla="*/ 0 h 336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80598" h="3364716">
                  <a:moveTo>
                    <a:pt x="2983712" y="3067830"/>
                  </a:moveTo>
                  <a:lnTo>
                    <a:pt x="509656" y="3067830"/>
                  </a:lnTo>
                  <a:lnTo>
                    <a:pt x="509656" y="296887"/>
                  </a:lnTo>
                  <a:lnTo>
                    <a:pt x="2983712" y="296887"/>
                  </a:lnTo>
                  <a:lnTo>
                    <a:pt x="2983712" y="3067830"/>
                  </a:lnTo>
                  <a:close/>
                  <a:moveTo>
                    <a:pt x="212769" y="0"/>
                  </a:moveTo>
                  <a:lnTo>
                    <a:pt x="212769" y="296887"/>
                  </a:lnTo>
                  <a:lnTo>
                    <a:pt x="148443" y="296887"/>
                  </a:lnTo>
                  <a:cubicBezTo>
                    <a:pt x="69274" y="301835"/>
                    <a:pt x="14844" y="366160"/>
                    <a:pt x="14844" y="445330"/>
                  </a:cubicBezTo>
                  <a:cubicBezTo>
                    <a:pt x="9896" y="524500"/>
                    <a:pt x="69274" y="588825"/>
                    <a:pt x="148443" y="593774"/>
                  </a:cubicBezTo>
                  <a:lnTo>
                    <a:pt x="212769" y="593774"/>
                  </a:lnTo>
                  <a:lnTo>
                    <a:pt x="212769" y="791698"/>
                  </a:lnTo>
                  <a:lnTo>
                    <a:pt x="148443" y="791698"/>
                  </a:lnTo>
                  <a:cubicBezTo>
                    <a:pt x="64325" y="791698"/>
                    <a:pt x="0" y="856023"/>
                    <a:pt x="0" y="940141"/>
                  </a:cubicBezTo>
                  <a:cubicBezTo>
                    <a:pt x="0" y="1024259"/>
                    <a:pt x="64325" y="1088585"/>
                    <a:pt x="148443" y="1088585"/>
                  </a:cubicBezTo>
                  <a:lnTo>
                    <a:pt x="212769" y="1088585"/>
                  </a:lnTo>
                  <a:lnTo>
                    <a:pt x="212769" y="1286509"/>
                  </a:lnTo>
                  <a:lnTo>
                    <a:pt x="148443" y="1286509"/>
                  </a:lnTo>
                  <a:cubicBezTo>
                    <a:pt x="64325" y="1286509"/>
                    <a:pt x="0" y="1350835"/>
                    <a:pt x="0" y="1434953"/>
                  </a:cubicBezTo>
                  <a:cubicBezTo>
                    <a:pt x="0" y="1519071"/>
                    <a:pt x="64325" y="1583396"/>
                    <a:pt x="148443" y="1583396"/>
                  </a:cubicBezTo>
                  <a:lnTo>
                    <a:pt x="212769" y="1583396"/>
                  </a:lnTo>
                  <a:lnTo>
                    <a:pt x="212769" y="1781321"/>
                  </a:lnTo>
                  <a:lnTo>
                    <a:pt x="148443" y="1781321"/>
                  </a:lnTo>
                  <a:cubicBezTo>
                    <a:pt x="64325" y="1781321"/>
                    <a:pt x="0" y="1845646"/>
                    <a:pt x="0" y="1929764"/>
                  </a:cubicBezTo>
                  <a:cubicBezTo>
                    <a:pt x="0" y="2013882"/>
                    <a:pt x="64325" y="2078207"/>
                    <a:pt x="148443" y="2078207"/>
                  </a:cubicBezTo>
                  <a:lnTo>
                    <a:pt x="212769" y="2078207"/>
                  </a:lnTo>
                  <a:lnTo>
                    <a:pt x="212769" y="2276132"/>
                  </a:lnTo>
                  <a:lnTo>
                    <a:pt x="148443" y="2276132"/>
                  </a:lnTo>
                  <a:cubicBezTo>
                    <a:pt x="64325" y="2276132"/>
                    <a:pt x="0" y="2340457"/>
                    <a:pt x="0" y="2424575"/>
                  </a:cubicBezTo>
                  <a:cubicBezTo>
                    <a:pt x="0" y="2508693"/>
                    <a:pt x="64325" y="2573019"/>
                    <a:pt x="148443" y="2573019"/>
                  </a:cubicBezTo>
                  <a:lnTo>
                    <a:pt x="212769" y="2573019"/>
                  </a:lnTo>
                  <a:lnTo>
                    <a:pt x="212769" y="2770943"/>
                  </a:lnTo>
                  <a:lnTo>
                    <a:pt x="148443" y="2770943"/>
                  </a:lnTo>
                  <a:cubicBezTo>
                    <a:pt x="64325" y="2770943"/>
                    <a:pt x="0" y="2835269"/>
                    <a:pt x="0" y="2919387"/>
                  </a:cubicBezTo>
                  <a:cubicBezTo>
                    <a:pt x="0" y="3003504"/>
                    <a:pt x="64325" y="3067830"/>
                    <a:pt x="148443" y="3067830"/>
                  </a:cubicBezTo>
                  <a:lnTo>
                    <a:pt x="212769" y="3067830"/>
                  </a:lnTo>
                  <a:lnTo>
                    <a:pt x="212769" y="3364717"/>
                  </a:lnTo>
                  <a:lnTo>
                    <a:pt x="3280599" y="3364717"/>
                  </a:lnTo>
                  <a:lnTo>
                    <a:pt x="3280599" y="0"/>
                  </a:lnTo>
                  <a:lnTo>
                    <a:pt x="212769" y="0"/>
                  </a:lnTo>
                  <a:close/>
                </a:path>
              </a:pathLst>
            </a:custGeom>
            <a:solidFill>
              <a:srgbClr val="0D4F8C"/>
            </a:solidFill>
            <a:ln w="49411" cap="flat">
              <a:noFill/>
              <a:prstDash val="solid"/>
              <a:miter/>
            </a:ln>
          </p:spPr>
          <p:txBody>
            <a:bodyPr rtlCol="0" anchor="ctr"/>
            <a:lstStyle/>
            <a:p>
              <a:endParaRPr lang="en-US"/>
            </a:p>
          </p:txBody>
        </p:sp>
        <p:sp>
          <p:nvSpPr>
            <p:cNvPr id="9" name="Freeform: Shape 4">
              <a:extLst>
                <a:ext uri="{FF2B5EF4-FFF2-40B4-BE49-F238E27FC236}">
                  <a16:creationId xmlns:a16="http://schemas.microsoft.com/office/drawing/2014/main" id="{D662BEDB-0610-F160-9D30-2D5B0442A103}"/>
                </a:ext>
              </a:extLst>
            </p:cNvPr>
            <p:cNvSpPr/>
            <p:nvPr/>
          </p:nvSpPr>
          <p:spPr>
            <a:xfrm>
              <a:off x="20250829" y="6392709"/>
              <a:ext cx="1878474" cy="2177169"/>
            </a:xfrm>
            <a:custGeom>
              <a:avLst/>
              <a:gdLst>
                <a:gd name="connsiteX0" fmla="*/ 394041 w 1878474"/>
                <a:gd name="connsiteY0" fmla="*/ 1583396 h 2177169"/>
                <a:gd name="connsiteX1" fmla="*/ 591965 w 1878474"/>
                <a:gd name="connsiteY1" fmla="*/ 1781321 h 2177169"/>
                <a:gd name="connsiteX2" fmla="*/ 394041 w 1878474"/>
                <a:gd name="connsiteY2" fmla="*/ 1979245 h 2177169"/>
                <a:gd name="connsiteX3" fmla="*/ 196116 w 1878474"/>
                <a:gd name="connsiteY3" fmla="*/ 1781321 h 2177169"/>
                <a:gd name="connsiteX4" fmla="*/ 394041 w 1878474"/>
                <a:gd name="connsiteY4" fmla="*/ 1583396 h 2177169"/>
                <a:gd name="connsiteX5" fmla="*/ 394041 w 1878474"/>
                <a:gd name="connsiteY5" fmla="*/ 2177170 h 2177169"/>
                <a:gd name="connsiteX6" fmla="*/ 784942 w 1878474"/>
                <a:gd name="connsiteY6" fmla="*/ 1830802 h 2177169"/>
                <a:gd name="connsiteX7" fmla="*/ 493003 w 1878474"/>
                <a:gd name="connsiteY7" fmla="*/ 1400316 h 2177169"/>
                <a:gd name="connsiteX8" fmla="*/ 493003 w 1878474"/>
                <a:gd name="connsiteY8" fmla="*/ 1286509 h 2177169"/>
                <a:gd name="connsiteX9" fmla="*/ 591965 w 1878474"/>
                <a:gd name="connsiteY9" fmla="*/ 1187547 h 2177169"/>
                <a:gd name="connsiteX10" fmla="*/ 1284701 w 1878474"/>
                <a:gd name="connsiteY10" fmla="*/ 1187547 h 2177169"/>
                <a:gd name="connsiteX11" fmla="*/ 1581588 w 1878474"/>
                <a:gd name="connsiteY11" fmla="*/ 890660 h 2177169"/>
                <a:gd name="connsiteX12" fmla="*/ 1581588 w 1878474"/>
                <a:gd name="connsiteY12" fmla="*/ 336472 h 2177169"/>
                <a:gd name="connsiteX13" fmla="*/ 1710239 w 1878474"/>
                <a:gd name="connsiteY13" fmla="*/ 465123 h 2177169"/>
                <a:gd name="connsiteX14" fmla="*/ 1848786 w 1878474"/>
                <a:gd name="connsiteY14" fmla="*/ 465123 h 2177169"/>
                <a:gd name="connsiteX15" fmla="*/ 1848786 w 1878474"/>
                <a:gd name="connsiteY15" fmla="*/ 326575 h 2177169"/>
                <a:gd name="connsiteX16" fmla="*/ 1551899 w 1878474"/>
                <a:gd name="connsiteY16" fmla="*/ 29689 h 2177169"/>
                <a:gd name="connsiteX17" fmla="*/ 1482626 w 1878474"/>
                <a:gd name="connsiteY17" fmla="*/ 0 h 2177169"/>
                <a:gd name="connsiteX18" fmla="*/ 1413352 w 1878474"/>
                <a:gd name="connsiteY18" fmla="*/ 29689 h 2177169"/>
                <a:gd name="connsiteX19" fmla="*/ 1116465 w 1878474"/>
                <a:gd name="connsiteY19" fmla="*/ 326575 h 2177169"/>
                <a:gd name="connsiteX20" fmla="*/ 1116465 w 1878474"/>
                <a:gd name="connsiteY20" fmla="*/ 465123 h 2177169"/>
                <a:gd name="connsiteX21" fmla="*/ 1255013 w 1878474"/>
                <a:gd name="connsiteY21" fmla="*/ 465123 h 2177169"/>
                <a:gd name="connsiteX22" fmla="*/ 1383663 w 1878474"/>
                <a:gd name="connsiteY22" fmla="*/ 336472 h 2177169"/>
                <a:gd name="connsiteX23" fmla="*/ 1383663 w 1878474"/>
                <a:gd name="connsiteY23" fmla="*/ 890660 h 2177169"/>
                <a:gd name="connsiteX24" fmla="*/ 1284701 w 1878474"/>
                <a:gd name="connsiteY24" fmla="*/ 989623 h 2177169"/>
                <a:gd name="connsiteX25" fmla="*/ 591965 w 1878474"/>
                <a:gd name="connsiteY25" fmla="*/ 989623 h 2177169"/>
                <a:gd name="connsiteX26" fmla="*/ 295079 w 1878474"/>
                <a:gd name="connsiteY26" fmla="*/ 1286509 h 2177169"/>
                <a:gd name="connsiteX27" fmla="*/ 295079 w 1878474"/>
                <a:gd name="connsiteY27" fmla="*/ 1400316 h 2177169"/>
                <a:gd name="connsiteX28" fmla="*/ 3140 w 1878474"/>
                <a:gd name="connsiteY28" fmla="*/ 1830802 h 2177169"/>
                <a:gd name="connsiteX29" fmla="*/ 394041 w 1878474"/>
                <a:gd name="connsiteY29" fmla="*/ 2177170 h 217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8474" h="2177169">
                  <a:moveTo>
                    <a:pt x="394041" y="1583396"/>
                  </a:moveTo>
                  <a:cubicBezTo>
                    <a:pt x="502899" y="1583396"/>
                    <a:pt x="591965" y="1672462"/>
                    <a:pt x="591965" y="1781321"/>
                  </a:cubicBezTo>
                  <a:cubicBezTo>
                    <a:pt x="591965" y="1890179"/>
                    <a:pt x="502899" y="1979245"/>
                    <a:pt x="394041" y="1979245"/>
                  </a:cubicBezTo>
                  <a:cubicBezTo>
                    <a:pt x="285182" y="1979245"/>
                    <a:pt x="196116" y="1890179"/>
                    <a:pt x="196116" y="1781321"/>
                  </a:cubicBezTo>
                  <a:cubicBezTo>
                    <a:pt x="196116" y="1672462"/>
                    <a:pt x="285182" y="1583396"/>
                    <a:pt x="394041" y="1583396"/>
                  </a:cubicBezTo>
                  <a:close/>
                  <a:moveTo>
                    <a:pt x="394041" y="2177170"/>
                  </a:moveTo>
                  <a:cubicBezTo>
                    <a:pt x="591965" y="2177170"/>
                    <a:pt x="760201" y="2028726"/>
                    <a:pt x="784942" y="1830802"/>
                  </a:cubicBezTo>
                  <a:cubicBezTo>
                    <a:pt x="809682" y="1632877"/>
                    <a:pt x="685980" y="1449797"/>
                    <a:pt x="493003" y="1400316"/>
                  </a:cubicBezTo>
                  <a:lnTo>
                    <a:pt x="493003" y="1286509"/>
                  </a:lnTo>
                  <a:cubicBezTo>
                    <a:pt x="493003" y="1232080"/>
                    <a:pt x="537536" y="1187547"/>
                    <a:pt x="591965" y="1187547"/>
                  </a:cubicBezTo>
                  <a:lnTo>
                    <a:pt x="1284701" y="1187547"/>
                  </a:lnTo>
                  <a:cubicBezTo>
                    <a:pt x="1447989" y="1187547"/>
                    <a:pt x="1581588" y="1053948"/>
                    <a:pt x="1581588" y="890660"/>
                  </a:cubicBezTo>
                  <a:lnTo>
                    <a:pt x="1581588" y="336472"/>
                  </a:lnTo>
                  <a:lnTo>
                    <a:pt x="1710239" y="465123"/>
                  </a:lnTo>
                  <a:cubicBezTo>
                    <a:pt x="1749824" y="504708"/>
                    <a:pt x="1809201" y="504708"/>
                    <a:pt x="1848786" y="465123"/>
                  </a:cubicBezTo>
                  <a:cubicBezTo>
                    <a:pt x="1888371" y="425538"/>
                    <a:pt x="1888371" y="366160"/>
                    <a:pt x="1848786" y="326575"/>
                  </a:cubicBezTo>
                  <a:lnTo>
                    <a:pt x="1551899" y="29689"/>
                  </a:lnTo>
                  <a:cubicBezTo>
                    <a:pt x="1532107" y="9896"/>
                    <a:pt x="1507366" y="0"/>
                    <a:pt x="1482626" y="0"/>
                  </a:cubicBezTo>
                  <a:cubicBezTo>
                    <a:pt x="1457885" y="0"/>
                    <a:pt x="1433145" y="9896"/>
                    <a:pt x="1413352" y="29689"/>
                  </a:cubicBezTo>
                  <a:lnTo>
                    <a:pt x="1116465" y="326575"/>
                  </a:lnTo>
                  <a:cubicBezTo>
                    <a:pt x="1076880" y="366160"/>
                    <a:pt x="1076880" y="425538"/>
                    <a:pt x="1116465" y="465123"/>
                  </a:cubicBezTo>
                  <a:cubicBezTo>
                    <a:pt x="1156050" y="504708"/>
                    <a:pt x="1215428" y="504708"/>
                    <a:pt x="1255013" y="465123"/>
                  </a:cubicBezTo>
                  <a:lnTo>
                    <a:pt x="1383663" y="336472"/>
                  </a:lnTo>
                  <a:lnTo>
                    <a:pt x="1383663" y="890660"/>
                  </a:lnTo>
                  <a:cubicBezTo>
                    <a:pt x="1383663" y="945089"/>
                    <a:pt x="1339130" y="989623"/>
                    <a:pt x="1284701" y="989623"/>
                  </a:cubicBezTo>
                  <a:lnTo>
                    <a:pt x="591965" y="989623"/>
                  </a:lnTo>
                  <a:cubicBezTo>
                    <a:pt x="428678" y="989623"/>
                    <a:pt x="295079" y="1123222"/>
                    <a:pt x="295079" y="1286509"/>
                  </a:cubicBezTo>
                  <a:lnTo>
                    <a:pt x="295079" y="1400316"/>
                  </a:lnTo>
                  <a:cubicBezTo>
                    <a:pt x="102102" y="1449797"/>
                    <a:pt x="-21601" y="1637825"/>
                    <a:pt x="3140" y="1830802"/>
                  </a:cubicBezTo>
                  <a:cubicBezTo>
                    <a:pt x="27881" y="2028726"/>
                    <a:pt x="196116" y="2177170"/>
                    <a:pt x="394041" y="2177170"/>
                  </a:cubicBezTo>
                  <a:close/>
                </a:path>
              </a:pathLst>
            </a:custGeom>
            <a:solidFill>
              <a:srgbClr val="79CA4C"/>
            </a:solidFill>
            <a:ln w="4941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33F8336-8023-D854-5E94-DAFC17BA1591}"/>
                </a:ext>
              </a:extLst>
            </p:cNvPr>
            <p:cNvSpPr/>
            <p:nvPr/>
          </p:nvSpPr>
          <p:spPr>
            <a:xfrm>
              <a:off x="21337605" y="7778180"/>
              <a:ext cx="791697" cy="791697"/>
            </a:xfrm>
            <a:custGeom>
              <a:avLst/>
              <a:gdLst>
                <a:gd name="connsiteX0" fmla="*/ 762009 w 791697"/>
                <a:gd name="connsiteY0" fmla="*/ 29689 h 791697"/>
                <a:gd name="connsiteX1" fmla="*/ 692736 w 791697"/>
                <a:gd name="connsiteY1" fmla="*/ 0 h 791697"/>
                <a:gd name="connsiteX2" fmla="*/ 623462 w 791697"/>
                <a:gd name="connsiteY2" fmla="*/ 29689 h 791697"/>
                <a:gd name="connsiteX3" fmla="*/ 395849 w 791697"/>
                <a:gd name="connsiteY3" fmla="*/ 257302 h 791697"/>
                <a:gd name="connsiteX4" fmla="*/ 168236 w 791697"/>
                <a:gd name="connsiteY4" fmla="*/ 29689 h 791697"/>
                <a:gd name="connsiteX5" fmla="*/ 29689 w 791697"/>
                <a:gd name="connsiteY5" fmla="*/ 29689 h 791697"/>
                <a:gd name="connsiteX6" fmla="*/ 29689 w 791697"/>
                <a:gd name="connsiteY6" fmla="*/ 168236 h 791697"/>
                <a:gd name="connsiteX7" fmla="*/ 257302 w 791697"/>
                <a:gd name="connsiteY7" fmla="*/ 395849 h 791697"/>
                <a:gd name="connsiteX8" fmla="*/ 29689 w 791697"/>
                <a:gd name="connsiteY8" fmla="*/ 623462 h 791697"/>
                <a:gd name="connsiteX9" fmla="*/ 29689 w 791697"/>
                <a:gd name="connsiteY9" fmla="*/ 762009 h 791697"/>
                <a:gd name="connsiteX10" fmla="*/ 168236 w 791697"/>
                <a:gd name="connsiteY10" fmla="*/ 762009 h 791697"/>
                <a:gd name="connsiteX11" fmla="*/ 395849 w 791697"/>
                <a:gd name="connsiteY11" fmla="*/ 534396 h 791697"/>
                <a:gd name="connsiteX12" fmla="*/ 623462 w 791697"/>
                <a:gd name="connsiteY12" fmla="*/ 762009 h 791697"/>
                <a:gd name="connsiteX13" fmla="*/ 762009 w 791697"/>
                <a:gd name="connsiteY13" fmla="*/ 762009 h 791697"/>
                <a:gd name="connsiteX14" fmla="*/ 762009 w 791697"/>
                <a:gd name="connsiteY14" fmla="*/ 623462 h 791697"/>
                <a:gd name="connsiteX15" fmla="*/ 534396 w 791697"/>
                <a:gd name="connsiteY15" fmla="*/ 395849 h 791697"/>
                <a:gd name="connsiteX16" fmla="*/ 762009 w 791697"/>
                <a:gd name="connsiteY16" fmla="*/ 168236 h 791697"/>
                <a:gd name="connsiteX17" fmla="*/ 762009 w 791697"/>
                <a:gd name="connsiteY17" fmla="*/ 29689 h 7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1697" h="791697">
                  <a:moveTo>
                    <a:pt x="762009" y="29689"/>
                  </a:moveTo>
                  <a:cubicBezTo>
                    <a:pt x="742217" y="9896"/>
                    <a:pt x="717476" y="0"/>
                    <a:pt x="692736" y="0"/>
                  </a:cubicBezTo>
                  <a:cubicBezTo>
                    <a:pt x="667995" y="0"/>
                    <a:pt x="643255" y="9896"/>
                    <a:pt x="623462" y="29689"/>
                  </a:cubicBezTo>
                  <a:lnTo>
                    <a:pt x="395849" y="257302"/>
                  </a:lnTo>
                  <a:lnTo>
                    <a:pt x="168236" y="29689"/>
                  </a:lnTo>
                  <a:cubicBezTo>
                    <a:pt x="128651" y="-9896"/>
                    <a:pt x="69274" y="-9896"/>
                    <a:pt x="29689" y="29689"/>
                  </a:cubicBezTo>
                  <a:cubicBezTo>
                    <a:pt x="-9896" y="69274"/>
                    <a:pt x="-9896" y="128651"/>
                    <a:pt x="29689" y="168236"/>
                  </a:cubicBezTo>
                  <a:lnTo>
                    <a:pt x="257302" y="395849"/>
                  </a:lnTo>
                  <a:lnTo>
                    <a:pt x="29689" y="623462"/>
                  </a:lnTo>
                  <a:cubicBezTo>
                    <a:pt x="-9896" y="663047"/>
                    <a:pt x="-9896" y="722424"/>
                    <a:pt x="29689" y="762009"/>
                  </a:cubicBezTo>
                  <a:cubicBezTo>
                    <a:pt x="69274" y="801594"/>
                    <a:pt x="128651" y="801594"/>
                    <a:pt x="168236" y="762009"/>
                  </a:cubicBezTo>
                  <a:lnTo>
                    <a:pt x="395849" y="534396"/>
                  </a:lnTo>
                  <a:lnTo>
                    <a:pt x="623462" y="762009"/>
                  </a:lnTo>
                  <a:cubicBezTo>
                    <a:pt x="663047" y="801594"/>
                    <a:pt x="722424" y="801594"/>
                    <a:pt x="762009" y="762009"/>
                  </a:cubicBezTo>
                  <a:cubicBezTo>
                    <a:pt x="801594" y="722424"/>
                    <a:pt x="801594" y="663047"/>
                    <a:pt x="762009" y="623462"/>
                  </a:cubicBezTo>
                  <a:lnTo>
                    <a:pt x="534396" y="395849"/>
                  </a:lnTo>
                  <a:lnTo>
                    <a:pt x="762009" y="168236"/>
                  </a:lnTo>
                  <a:cubicBezTo>
                    <a:pt x="801594" y="128651"/>
                    <a:pt x="801594" y="69274"/>
                    <a:pt x="762009" y="29689"/>
                  </a:cubicBezTo>
                  <a:close/>
                </a:path>
              </a:pathLst>
            </a:custGeom>
            <a:solidFill>
              <a:srgbClr val="19BEDE"/>
            </a:solidFill>
            <a:ln w="4941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AD1E867-2551-F630-5D96-CD8BE1000171}"/>
                </a:ext>
              </a:extLst>
            </p:cNvPr>
            <p:cNvSpPr/>
            <p:nvPr/>
          </p:nvSpPr>
          <p:spPr>
            <a:xfrm>
              <a:off x="20249020" y="6392709"/>
              <a:ext cx="791698" cy="791698"/>
            </a:xfrm>
            <a:custGeom>
              <a:avLst/>
              <a:gdLst>
                <a:gd name="connsiteX0" fmla="*/ 29689 w 791698"/>
                <a:gd name="connsiteY0" fmla="*/ 762009 h 791698"/>
                <a:gd name="connsiteX1" fmla="*/ 98962 w 791698"/>
                <a:gd name="connsiteY1" fmla="*/ 791698 h 791698"/>
                <a:gd name="connsiteX2" fmla="*/ 168236 w 791698"/>
                <a:gd name="connsiteY2" fmla="*/ 762009 h 791698"/>
                <a:gd name="connsiteX3" fmla="*/ 395849 w 791698"/>
                <a:gd name="connsiteY3" fmla="*/ 534396 h 791698"/>
                <a:gd name="connsiteX4" fmla="*/ 623462 w 791698"/>
                <a:gd name="connsiteY4" fmla="*/ 762009 h 791698"/>
                <a:gd name="connsiteX5" fmla="*/ 762009 w 791698"/>
                <a:gd name="connsiteY5" fmla="*/ 762009 h 791698"/>
                <a:gd name="connsiteX6" fmla="*/ 762009 w 791698"/>
                <a:gd name="connsiteY6" fmla="*/ 623462 h 791698"/>
                <a:gd name="connsiteX7" fmla="*/ 534396 w 791698"/>
                <a:gd name="connsiteY7" fmla="*/ 395849 h 791698"/>
                <a:gd name="connsiteX8" fmla="*/ 762009 w 791698"/>
                <a:gd name="connsiteY8" fmla="*/ 168236 h 791698"/>
                <a:gd name="connsiteX9" fmla="*/ 762009 w 791698"/>
                <a:gd name="connsiteY9" fmla="*/ 29689 h 791698"/>
                <a:gd name="connsiteX10" fmla="*/ 623462 w 791698"/>
                <a:gd name="connsiteY10" fmla="*/ 29689 h 791698"/>
                <a:gd name="connsiteX11" fmla="*/ 395849 w 791698"/>
                <a:gd name="connsiteY11" fmla="*/ 257302 h 791698"/>
                <a:gd name="connsiteX12" fmla="*/ 168236 w 791698"/>
                <a:gd name="connsiteY12" fmla="*/ 29689 h 791698"/>
                <a:gd name="connsiteX13" fmla="*/ 29689 w 791698"/>
                <a:gd name="connsiteY13" fmla="*/ 29689 h 791698"/>
                <a:gd name="connsiteX14" fmla="*/ 29689 w 791698"/>
                <a:gd name="connsiteY14" fmla="*/ 168236 h 791698"/>
                <a:gd name="connsiteX15" fmla="*/ 257302 w 791698"/>
                <a:gd name="connsiteY15" fmla="*/ 395849 h 791698"/>
                <a:gd name="connsiteX16" fmla="*/ 29689 w 791698"/>
                <a:gd name="connsiteY16" fmla="*/ 623462 h 791698"/>
                <a:gd name="connsiteX17" fmla="*/ 29689 w 791698"/>
                <a:gd name="connsiteY17" fmla="*/ 762009 h 7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1698" h="791698">
                  <a:moveTo>
                    <a:pt x="29689" y="762009"/>
                  </a:moveTo>
                  <a:cubicBezTo>
                    <a:pt x="49481" y="781802"/>
                    <a:pt x="74222" y="791698"/>
                    <a:pt x="98962" y="791698"/>
                  </a:cubicBezTo>
                  <a:cubicBezTo>
                    <a:pt x="123703" y="791698"/>
                    <a:pt x="148443" y="781802"/>
                    <a:pt x="168236" y="762009"/>
                  </a:cubicBezTo>
                  <a:lnTo>
                    <a:pt x="395849" y="534396"/>
                  </a:lnTo>
                  <a:lnTo>
                    <a:pt x="623462" y="762009"/>
                  </a:lnTo>
                  <a:cubicBezTo>
                    <a:pt x="663047" y="801594"/>
                    <a:pt x="722424" y="801594"/>
                    <a:pt x="762009" y="762009"/>
                  </a:cubicBezTo>
                  <a:cubicBezTo>
                    <a:pt x="801594" y="722424"/>
                    <a:pt x="801594" y="663047"/>
                    <a:pt x="762009" y="623462"/>
                  </a:cubicBezTo>
                  <a:lnTo>
                    <a:pt x="534396" y="395849"/>
                  </a:lnTo>
                  <a:lnTo>
                    <a:pt x="762009" y="168236"/>
                  </a:lnTo>
                  <a:cubicBezTo>
                    <a:pt x="801594" y="128651"/>
                    <a:pt x="801594" y="69274"/>
                    <a:pt x="762009" y="29689"/>
                  </a:cubicBezTo>
                  <a:cubicBezTo>
                    <a:pt x="722424" y="-9896"/>
                    <a:pt x="663047" y="-9896"/>
                    <a:pt x="623462" y="29689"/>
                  </a:cubicBezTo>
                  <a:lnTo>
                    <a:pt x="395849" y="257302"/>
                  </a:lnTo>
                  <a:lnTo>
                    <a:pt x="168236" y="29689"/>
                  </a:lnTo>
                  <a:cubicBezTo>
                    <a:pt x="128651" y="-9896"/>
                    <a:pt x="69274" y="-9896"/>
                    <a:pt x="29689" y="29689"/>
                  </a:cubicBezTo>
                  <a:cubicBezTo>
                    <a:pt x="-9896" y="69274"/>
                    <a:pt x="-9896" y="128651"/>
                    <a:pt x="29689" y="168236"/>
                  </a:cubicBezTo>
                  <a:lnTo>
                    <a:pt x="257302" y="395849"/>
                  </a:lnTo>
                  <a:lnTo>
                    <a:pt x="29689" y="623462"/>
                  </a:lnTo>
                  <a:cubicBezTo>
                    <a:pt x="-9896" y="663047"/>
                    <a:pt x="-9896" y="722424"/>
                    <a:pt x="29689" y="762009"/>
                  </a:cubicBezTo>
                  <a:close/>
                </a:path>
              </a:pathLst>
            </a:custGeom>
            <a:solidFill>
              <a:srgbClr val="19BEDE"/>
            </a:solidFill>
            <a:ln w="49411" cap="flat">
              <a:noFill/>
              <a:prstDash val="solid"/>
              <a:miter/>
            </a:ln>
          </p:spPr>
          <p:txBody>
            <a:bodyPr rtlCol="0" anchor="ctr"/>
            <a:lstStyle/>
            <a:p>
              <a:endParaRPr lang="en-US"/>
            </a:p>
          </p:txBody>
        </p:sp>
      </p:grpSp>
    </p:spTree>
    <p:extLst>
      <p:ext uri="{BB962C8B-B14F-4D97-AF65-F5344CB8AC3E}">
        <p14:creationId xmlns:p14="http://schemas.microsoft.com/office/powerpoint/2010/main" val="296567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9" descr="Εικόνα που περιέχει κείμενο, ηλεκτρονικές συσκευές, κύκλωμα&#10;&#10;Περιγραφή που δημιουργήθηκε αυτόματα">
            <a:extLst>
              <a:ext uri="{FF2B5EF4-FFF2-40B4-BE49-F238E27FC236}">
                <a16:creationId xmlns:a16="http://schemas.microsoft.com/office/drawing/2014/main" id="{BA7D7733-5F28-024A-0C68-15B2D49670C2}"/>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0" y="6009200"/>
            <a:ext cx="24239538" cy="4133875"/>
          </a:xfrm>
          <a:prstGeom prst="rect">
            <a:avLst/>
          </a:prstGeom>
        </p:spPr>
      </p:pic>
      <p:sp>
        <p:nvSpPr>
          <p:cNvPr id="3" name="object 7">
            <a:extLst>
              <a:ext uri="{FF2B5EF4-FFF2-40B4-BE49-F238E27FC236}">
                <a16:creationId xmlns:a16="http://schemas.microsoft.com/office/drawing/2014/main" id="{E18987F0-0706-DF43-DD63-D74D05A6F5C7}"/>
              </a:ext>
            </a:extLst>
          </p:cNvPr>
          <p:cNvSpPr txBox="1">
            <a:spLocks/>
          </p:cNvSpPr>
          <p:nvPr/>
        </p:nvSpPr>
        <p:spPr>
          <a:xfrm>
            <a:off x="1206600" y="915229"/>
            <a:ext cx="15576449"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ΟΙ ΣΤΡΑΤΗΓΙΚΟΙ ΣΤΟΧΟΙ ΤΟΥ ΠΡΟΓΡΑΜΜΑΤΟΣ</a:t>
            </a:r>
          </a:p>
        </p:txBody>
      </p:sp>
      <p:graphicFrame>
        <p:nvGraphicFramePr>
          <p:cNvPr id="4" name="Diagram 5">
            <a:extLst>
              <a:ext uri="{FF2B5EF4-FFF2-40B4-BE49-F238E27FC236}">
                <a16:creationId xmlns:a16="http://schemas.microsoft.com/office/drawing/2014/main" id="{9FBC1E03-1A6F-7E1E-0696-1E22BB28C778}"/>
              </a:ext>
            </a:extLst>
          </p:cNvPr>
          <p:cNvGraphicFramePr/>
          <p:nvPr>
            <p:extLst>
              <p:ext uri="{D42A27DB-BD31-4B8C-83A1-F6EECF244321}">
                <p14:modId xmlns:p14="http://schemas.microsoft.com/office/powerpoint/2010/main" val="3607402362"/>
              </p:ext>
            </p:extLst>
          </p:nvPr>
        </p:nvGraphicFramePr>
        <p:xfrm>
          <a:off x="4665795" y="2615318"/>
          <a:ext cx="14907948" cy="993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00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32504AA-39A5-4741-BF7B-A88DA9ECB6D9}"/>
              </a:ext>
            </a:extLst>
          </p:cNvPr>
          <p:cNvSpPr txBox="1">
            <a:spLocks/>
          </p:cNvSpPr>
          <p:nvPr/>
        </p:nvSpPr>
        <p:spPr>
          <a:xfrm>
            <a:off x="1206601" y="915229"/>
            <a:ext cx="18929249"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ΠΡΟΤΕΡΑΙΟΤΗΤΕΣ ΚΑΤΑΡΤΙΣΗΣ ΤΟΥ ΠΡΟΓΡΑΜΜΑΤΟΣ</a:t>
            </a:r>
          </a:p>
        </p:txBody>
      </p:sp>
      <p:sp>
        <p:nvSpPr>
          <p:cNvPr id="2" name="object 8">
            <a:extLst>
              <a:ext uri="{FF2B5EF4-FFF2-40B4-BE49-F238E27FC236}">
                <a16:creationId xmlns:a16="http://schemas.microsoft.com/office/drawing/2014/main" id="{F923E403-DAAB-0987-1892-5AC08A899168}"/>
              </a:ext>
            </a:extLst>
          </p:cNvPr>
          <p:cNvSpPr txBox="1"/>
          <p:nvPr/>
        </p:nvSpPr>
        <p:spPr>
          <a:xfrm>
            <a:off x="7129713" y="2962871"/>
            <a:ext cx="15452222" cy="8771852"/>
          </a:xfrm>
          <a:prstGeom prst="rect">
            <a:avLst/>
          </a:prstGeom>
        </p:spPr>
        <p:txBody>
          <a:bodyPr vert="horz" wrap="square" lIns="0" tIns="14632" rIns="0" bIns="0" rtlCol="0">
            <a:spAutoFit/>
          </a:bodyPr>
          <a:lstStyle/>
          <a:p>
            <a:pPr marL="432235" lvl="1" indent="-396000" defTabSz="914400">
              <a:lnSpc>
                <a:spcPct val="200000"/>
              </a:lnSpc>
              <a:spcBef>
                <a:spcPts val="115"/>
              </a:spcBef>
              <a:buBlip>
                <a:blip r:embed="rId2"/>
              </a:buBlip>
            </a:pPr>
            <a:r>
              <a:rPr lang="el-GR" sz="3600" b="1" kern="0" dirty="0">
                <a:solidFill>
                  <a:srgbClr val="0D4F8C"/>
                </a:solidFill>
                <a:latin typeface="Trebuchet MS"/>
              </a:rPr>
              <a:t>Πράσινες Μεταφορές</a:t>
            </a:r>
            <a:endParaRPr lang="el-GR" sz="3600" kern="0" dirty="0">
              <a:solidFill>
                <a:srgbClr val="414042"/>
              </a:solidFill>
              <a:latin typeface="Trebuchet MS"/>
            </a:endParaRPr>
          </a:p>
          <a:p>
            <a:pPr marL="432235" lvl="1" indent="-396000" defTabSz="914400">
              <a:lnSpc>
                <a:spcPct val="200000"/>
              </a:lnSpc>
              <a:spcBef>
                <a:spcPts val="115"/>
              </a:spcBef>
              <a:buBlip>
                <a:blip r:embed="rId2"/>
              </a:buBlip>
            </a:pPr>
            <a:r>
              <a:rPr lang="el-GR" sz="3600" b="1" kern="0" dirty="0">
                <a:solidFill>
                  <a:srgbClr val="0D4F8C"/>
                </a:solidFill>
                <a:latin typeface="Trebuchet MS"/>
              </a:rPr>
              <a:t>Πιλοτική δράση για την αναβάθμιση του συστήματος οδικών αστικών μεταφορών σε Περιφερειακούς ΟΤΑ</a:t>
            </a:r>
          </a:p>
          <a:p>
            <a:pPr marL="432235" lvl="1" indent="-396000" defTabSz="914400">
              <a:lnSpc>
                <a:spcPct val="200000"/>
              </a:lnSpc>
              <a:spcBef>
                <a:spcPts val="115"/>
              </a:spcBef>
              <a:buBlip>
                <a:blip r:embed="rId2"/>
              </a:buBlip>
            </a:pPr>
            <a:r>
              <a:rPr lang="el-GR" sz="3600" b="1" kern="0" dirty="0">
                <a:solidFill>
                  <a:srgbClr val="0D4F8C"/>
                </a:solidFill>
                <a:latin typeface="Trebuchet MS"/>
              </a:rPr>
              <a:t>Υποστήριξη της </a:t>
            </a:r>
            <a:r>
              <a:rPr lang="el-GR" sz="3600" b="1" kern="0" dirty="0" err="1">
                <a:solidFill>
                  <a:srgbClr val="0D4F8C"/>
                </a:solidFill>
                <a:latin typeface="Trebuchet MS"/>
              </a:rPr>
              <a:t>πολυτροπικότητας</a:t>
            </a:r>
            <a:r>
              <a:rPr lang="el-GR" sz="3600" kern="0" dirty="0">
                <a:solidFill>
                  <a:srgbClr val="414042"/>
                </a:solidFill>
                <a:latin typeface="Trebuchet MS"/>
              </a:rPr>
              <a:t>, </a:t>
            </a:r>
          </a:p>
          <a:p>
            <a:pPr marL="432235" lvl="1" indent="-396000" defTabSz="914400">
              <a:lnSpc>
                <a:spcPct val="200000"/>
              </a:lnSpc>
              <a:spcBef>
                <a:spcPts val="115"/>
              </a:spcBef>
              <a:buBlip>
                <a:blip r:embed="rId2"/>
              </a:buBlip>
            </a:pPr>
            <a:r>
              <a:rPr lang="el-GR" sz="3600" b="1" kern="0" dirty="0">
                <a:solidFill>
                  <a:srgbClr val="0D4F8C"/>
                </a:solidFill>
                <a:latin typeface="Trebuchet MS"/>
              </a:rPr>
              <a:t>Ολοκλήρωση κρίσιμων τμημάτων</a:t>
            </a:r>
            <a:r>
              <a:rPr lang="el-GR" sz="3600" kern="0" dirty="0">
                <a:solidFill>
                  <a:srgbClr val="414042"/>
                </a:solidFill>
                <a:latin typeface="Trebuchet MS"/>
              </a:rPr>
              <a:t> </a:t>
            </a:r>
            <a:r>
              <a:rPr lang="el-GR" sz="3600" b="1" kern="0" dirty="0">
                <a:solidFill>
                  <a:srgbClr val="0D4F8C"/>
                </a:solidFill>
                <a:latin typeface="Trebuchet MS"/>
              </a:rPr>
              <a:t>του</a:t>
            </a:r>
            <a:r>
              <a:rPr lang="el-GR" sz="3600" kern="0" dirty="0">
                <a:solidFill>
                  <a:srgbClr val="414042"/>
                </a:solidFill>
                <a:latin typeface="Trebuchet MS"/>
              </a:rPr>
              <a:t> κεντρικού και αναλυτικού </a:t>
            </a:r>
            <a:r>
              <a:rPr lang="el-GR" sz="3600" b="1" kern="0" dirty="0">
                <a:solidFill>
                  <a:srgbClr val="0D4F8C"/>
                </a:solidFill>
                <a:latin typeface="Trebuchet MS"/>
              </a:rPr>
              <a:t>οδικού ΔΕΔ-Μ </a:t>
            </a:r>
          </a:p>
          <a:p>
            <a:pPr marL="432235" lvl="1" indent="-396000" defTabSz="914400">
              <a:lnSpc>
                <a:spcPct val="200000"/>
              </a:lnSpc>
              <a:spcBef>
                <a:spcPts val="115"/>
              </a:spcBef>
              <a:buBlip>
                <a:blip r:embed="rId2"/>
              </a:buBlip>
            </a:pPr>
            <a:r>
              <a:rPr lang="el-GR" sz="3600" b="1" kern="0" dirty="0">
                <a:solidFill>
                  <a:srgbClr val="0D4F8C"/>
                </a:solidFill>
                <a:latin typeface="Trebuchet MS"/>
              </a:rPr>
              <a:t>Στοχευμένες παρεμβάσεις Οδικής Ασφάλειας</a:t>
            </a:r>
          </a:p>
          <a:p>
            <a:pPr marL="432235" lvl="1" indent="-396000" defTabSz="914400">
              <a:lnSpc>
                <a:spcPct val="200000"/>
              </a:lnSpc>
              <a:spcBef>
                <a:spcPts val="115"/>
              </a:spcBef>
              <a:buBlip>
                <a:blip r:embed="rId2"/>
              </a:buBlip>
            </a:pPr>
            <a:r>
              <a:rPr lang="el-GR" sz="3600" b="1" kern="0" dirty="0">
                <a:solidFill>
                  <a:srgbClr val="0D4F8C"/>
                </a:solidFill>
                <a:latin typeface="Trebuchet MS"/>
              </a:rPr>
              <a:t>Διασφάλιση νησιωτικής συνδεσιμότητας και προσβασιμότητας</a:t>
            </a:r>
            <a:endParaRPr lang="el-GR" sz="3600" kern="0" dirty="0">
              <a:solidFill>
                <a:srgbClr val="414042"/>
              </a:solidFill>
              <a:latin typeface="Trebuchet MS"/>
            </a:endParaRPr>
          </a:p>
        </p:txBody>
      </p:sp>
      <p:sp>
        <p:nvSpPr>
          <p:cNvPr id="5" name="object 27">
            <a:extLst>
              <a:ext uri="{FF2B5EF4-FFF2-40B4-BE49-F238E27FC236}">
                <a16:creationId xmlns:a16="http://schemas.microsoft.com/office/drawing/2014/main" id="{99EAA0F7-7B48-D88F-04E5-E5482BDC6056}"/>
              </a:ext>
            </a:extLst>
          </p:cNvPr>
          <p:cNvSpPr/>
          <p:nvPr/>
        </p:nvSpPr>
        <p:spPr>
          <a:xfrm rot="16200000">
            <a:off x="2362398" y="7258114"/>
            <a:ext cx="8461729" cy="238369"/>
          </a:xfrm>
          <a:custGeom>
            <a:avLst/>
            <a:gdLst/>
            <a:ahLst/>
            <a:cxnLst/>
            <a:rect l="l" t="t" r="r" b="b"/>
            <a:pathLst>
              <a:path w="3576954">
                <a:moveTo>
                  <a:pt x="0" y="0"/>
                </a:moveTo>
                <a:lnTo>
                  <a:pt x="3576341" y="0"/>
                </a:lnTo>
              </a:path>
            </a:pathLst>
          </a:custGeom>
          <a:ln w="52354">
            <a:solidFill>
              <a:srgbClr val="6ABD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Group 2">
            <a:extLst>
              <a:ext uri="{FF2B5EF4-FFF2-40B4-BE49-F238E27FC236}">
                <a16:creationId xmlns:a16="http://schemas.microsoft.com/office/drawing/2014/main" id="{65AE28F4-BC04-18FA-BED4-14F17C9036E1}"/>
              </a:ext>
            </a:extLst>
          </p:cNvPr>
          <p:cNvGrpSpPr/>
          <p:nvPr/>
        </p:nvGrpSpPr>
        <p:grpSpPr>
          <a:xfrm>
            <a:off x="1066354" y="3972153"/>
            <a:ext cx="2587137" cy="1325507"/>
            <a:chOff x="8936830" y="8970169"/>
            <a:chExt cx="1932037" cy="989870"/>
          </a:xfrm>
        </p:grpSpPr>
        <p:pic>
          <p:nvPicPr>
            <p:cNvPr id="4" name="Graphic 3" descr="Electric car outline">
              <a:extLst>
                <a:ext uri="{FF2B5EF4-FFF2-40B4-BE49-F238E27FC236}">
                  <a16:creationId xmlns:a16="http://schemas.microsoft.com/office/drawing/2014/main" id="{72856F52-D906-F66F-1C3B-4EE32AFD885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277" t="22779" r="83151" b="37580"/>
            <a:stretch/>
          </p:blipFill>
          <p:spPr>
            <a:xfrm>
              <a:off x="8936830" y="8970169"/>
              <a:ext cx="233363" cy="735806"/>
            </a:xfrm>
            <a:prstGeom prst="rect">
              <a:avLst/>
            </a:prstGeom>
          </p:spPr>
        </p:pic>
        <p:grpSp>
          <p:nvGrpSpPr>
            <p:cNvPr id="6" name="Graphic 1" descr="Bus outline">
              <a:extLst>
                <a:ext uri="{FF2B5EF4-FFF2-40B4-BE49-F238E27FC236}">
                  <a16:creationId xmlns:a16="http://schemas.microsoft.com/office/drawing/2014/main" id="{4702E276-C157-BAEC-CE12-F3C1D89159BD}"/>
                </a:ext>
              </a:extLst>
            </p:cNvPr>
            <p:cNvGrpSpPr/>
            <p:nvPr/>
          </p:nvGrpSpPr>
          <p:grpSpPr>
            <a:xfrm>
              <a:off x="9167345" y="9011382"/>
              <a:ext cx="1701522" cy="948657"/>
              <a:chOff x="9167345" y="9011382"/>
              <a:chExt cx="1701522" cy="948657"/>
            </a:xfrm>
            <a:solidFill>
              <a:srgbClr val="19BEDE"/>
            </a:solidFill>
          </p:grpSpPr>
          <p:sp>
            <p:nvSpPr>
              <p:cNvPr id="8" name="Freeform: Shape 7">
                <a:extLst>
                  <a:ext uri="{FF2B5EF4-FFF2-40B4-BE49-F238E27FC236}">
                    <a16:creationId xmlns:a16="http://schemas.microsoft.com/office/drawing/2014/main" id="{5072F998-0A19-D2BF-ED81-702B2BB77974}"/>
                  </a:ext>
                </a:extLst>
              </p:cNvPr>
              <p:cNvSpPr/>
              <p:nvPr/>
            </p:nvSpPr>
            <p:spPr>
              <a:xfrm>
                <a:off x="9360603" y="9650672"/>
                <a:ext cx="309367" cy="309367"/>
              </a:xfrm>
              <a:custGeom>
                <a:avLst/>
                <a:gdLst>
                  <a:gd name="connsiteX0" fmla="*/ 154684 w 309367"/>
                  <a:gd name="connsiteY0" fmla="*/ 0 h 309367"/>
                  <a:gd name="connsiteX1" fmla="*/ 0 w 309367"/>
                  <a:gd name="connsiteY1" fmla="*/ 154684 h 309367"/>
                  <a:gd name="connsiteX2" fmla="*/ 154684 w 309367"/>
                  <a:gd name="connsiteY2" fmla="*/ 309368 h 309367"/>
                  <a:gd name="connsiteX3" fmla="*/ 309368 w 309367"/>
                  <a:gd name="connsiteY3" fmla="*/ 154684 h 309367"/>
                  <a:gd name="connsiteX4" fmla="*/ 154684 w 309367"/>
                  <a:gd name="connsiteY4" fmla="*/ 0 h 309367"/>
                  <a:gd name="connsiteX5" fmla="*/ 154684 w 309367"/>
                  <a:gd name="connsiteY5" fmla="*/ 270697 h 309367"/>
                  <a:gd name="connsiteX6" fmla="*/ 38671 w 309367"/>
                  <a:gd name="connsiteY6" fmla="*/ 154684 h 309367"/>
                  <a:gd name="connsiteX7" fmla="*/ 154684 w 309367"/>
                  <a:gd name="connsiteY7" fmla="*/ 38671 h 309367"/>
                  <a:gd name="connsiteX8" fmla="*/ 270697 w 309367"/>
                  <a:gd name="connsiteY8" fmla="*/ 154684 h 309367"/>
                  <a:gd name="connsiteX9" fmla="*/ 154684 w 309367"/>
                  <a:gd name="connsiteY9" fmla="*/ 270774 h 3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67" h="309367">
                    <a:moveTo>
                      <a:pt x="154684" y="0"/>
                    </a:moveTo>
                    <a:cubicBezTo>
                      <a:pt x="69254" y="0"/>
                      <a:pt x="0" y="69254"/>
                      <a:pt x="0" y="154684"/>
                    </a:cubicBezTo>
                    <a:cubicBezTo>
                      <a:pt x="0" y="240114"/>
                      <a:pt x="69254" y="309368"/>
                      <a:pt x="154684" y="309368"/>
                    </a:cubicBezTo>
                    <a:cubicBezTo>
                      <a:pt x="240114" y="309368"/>
                      <a:pt x="309368" y="240114"/>
                      <a:pt x="309368" y="154684"/>
                    </a:cubicBezTo>
                    <a:cubicBezTo>
                      <a:pt x="309261" y="69298"/>
                      <a:pt x="240069" y="106"/>
                      <a:pt x="154684" y="0"/>
                    </a:cubicBezTo>
                    <a:close/>
                    <a:moveTo>
                      <a:pt x="154684" y="270697"/>
                    </a:moveTo>
                    <a:cubicBezTo>
                      <a:pt x="90612" y="270697"/>
                      <a:pt x="38671" y="218756"/>
                      <a:pt x="38671" y="154684"/>
                    </a:cubicBezTo>
                    <a:cubicBezTo>
                      <a:pt x="38671" y="90612"/>
                      <a:pt x="90612" y="38671"/>
                      <a:pt x="154684" y="38671"/>
                    </a:cubicBezTo>
                    <a:cubicBezTo>
                      <a:pt x="218756" y="38671"/>
                      <a:pt x="270697" y="90612"/>
                      <a:pt x="270697" y="154684"/>
                    </a:cubicBezTo>
                    <a:cubicBezTo>
                      <a:pt x="270664" y="218756"/>
                      <a:pt x="218756" y="270699"/>
                      <a:pt x="154684" y="270774"/>
                    </a:cubicBezTo>
                    <a:close/>
                  </a:path>
                </a:pathLst>
              </a:custGeom>
              <a:solidFill>
                <a:srgbClr val="0D4F8C"/>
              </a:solidFill>
              <a:ln w="1924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7C760BF-FBB9-4EF4-3315-3DC815F2F920}"/>
                  </a:ext>
                </a:extLst>
              </p:cNvPr>
              <p:cNvSpPr/>
              <p:nvPr/>
            </p:nvSpPr>
            <p:spPr>
              <a:xfrm>
                <a:off x="9700212" y="9823473"/>
                <a:ext cx="655124" cy="38670"/>
              </a:xfrm>
              <a:custGeom>
                <a:avLst/>
                <a:gdLst>
                  <a:gd name="connsiteX0" fmla="*/ 7599 w 655124"/>
                  <a:gd name="connsiteY0" fmla="*/ 0 h 38670"/>
                  <a:gd name="connsiteX1" fmla="*/ 0 w 655124"/>
                  <a:gd name="connsiteY1" fmla="*/ 38671 h 38670"/>
                  <a:gd name="connsiteX2" fmla="*/ 655125 w 655124"/>
                  <a:gd name="connsiteY2" fmla="*/ 38671 h 38670"/>
                  <a:gd name="connsiteX3" fmla="*/ 647507 w 655124"/>
                  <a:gd name="connsiteY3" fmla="*/ 0 h 38670"/>
                </a:gdLst>
                <a:ahLst/>
                <a:cxnLst>
                  <a:cxn ang="0">
                    <a:pos x="connsiteX0" y="connsiteY0"/>
                  </a:cxn>
                  <a:cxn ang="0">
                    <a:pos x="connsiteX1" y="connsiteY1"/>
                  </a:cxn>
                  <a:cxn ang="0">
                    <a:pos x="connsiteX2" y="connsiteY2"/>
                  </a:cxn>
                  <a:cxn ang="0">
                    <a:pos x="connsiteX3" y="connsiteY3"/>
                  </a:cxn>
                </a:cxnLst>
                <a:rect l="l" t="t" r="r" b="b"/>
                <a:pathLst>
                  <a:path w="655124" h="38670">
                    <a:moveTo>
                      <a:pt x="7599" y="0"/>
                    </a:moveTo>
                    <a:cubicBezTo>
                      <a:pt x="6396" y="13117"/>
                      <a:pt x="3850" y="26074"/>
                      <a:pt x="0" y="38671"/>
                    </a:cubicBezTo>
                    <a:lnTo>
                      <a:pt x="655125" y="38671"/>
                    </a:lnTo>
                    <a:cubicBezTo>
                      <a:pt x="651260" y="26078"/>
                      <a:pt x="648705" y="13119"/>
                      <a:pt x="647507" y="0"/>
                    </a:cubicBezTo>
                    <a:close/>
                  </a:path>
                </a:pathLst>
              </a:custGeom>
              <a:solidFill>
                <a:srgbClr val="19BEDE"/>
              </a:solidFill>
              <a:ln w="1924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791319-8F76-51B4-959D-5738F736969D}"/>
                  </a:ext>
                </a:extLst>
              </p:cNvPr>
              <p:cNvSpPr/>
              <p:nvPr/>
            </p:nvSpPr>
            <p:spPr>
              <a:xfrm>
                <a:off x="9167345" y="9011382"/>
                <a:ext cx="1701522" cy="850762"/>
              </a:xfrm>
              <a:custGeom>
                <a:avLst/>
                <a:gdLst>
                  <a:gd name="connsiteX0" fmla="*/ 1699337 w 1701522"/>
                  <a:gd name="connsiteY0" fmla="*/ 487526 h 850762"/>
                  <a:gd name="connsiteX1" fmla="*/ 1644773 w 1701522"/>
                  <a:gd name="connsiteY1" fmla="*/ 146525 h 850762"/>
                  <a:gd name="connsiteX2" fmla="*/ 1472957 w 1701522"/>
                  <a:gd name="connsiteY2" fmla="*/ 1 h 850762"/>
                  <a:gd name="connsiteX3" fmla="*/ 96677 w 1701522"/>
                  <a:gd name="connsiteY3" fmla="*/ 1 h 850762"/>
                  <a:gd name="connsiteX4" fmla="*/ 0 w 1701522"/>
                  <a:gd name="connsiteY4" fmla="*/ 96679 h 850762"/>
                  <a:gd name="connsiteX5" fmla="*/ 0 w 1701522"/>
                  <a:gd name="connsiteY5" fmla="*/ 754085 h 850762"/>
                  <a:gd name="connsiteX6" fmla="*/ 96677 w 1701522"/>
                  <a:gd name="connsiteY6" fmla="*/ 850762 h 850762"/>
                  <a:gd name="connsiteX7" fmla="*/ 163191 w 1701522"/>
                  <a:gd name="connsiteY7" fmla="*/ 850762 h 850762"/>
                  <a:gd name="connsiteX8" fmla="*/ 155573 w 1701522"/>
                  <a:gd name="connsiteY8" fmla="*/ 812091 h 850762"/>
                  <a:gd name="connsiteX9" fmla="*/ 96677 w 1701522"/>
                  <a:gd name="connsiteY9" fmla="*/ 812091 h 850762"/>
                  <a:gd name="connsiteX10" fmla="*/ 38671 w 1701522"/>
                  <a:gd name="connsiteY10" fmla="*/ 754085 h 850762"/>
                  <a:gd name="connsiteX11" fmla="*/ 38671 w 1701522"/>
                  <a:gd name="connsiteY11" fmla="*/ 425382 h 850762"/>
                  <a:gd name="connsiteX12" fmla="*/ 1229466 w 1701522"/>
                  <a:gd name="connsiteY12" fmla="*/ 425382 h 850762"/>
                  <a:gd name="connsiteX13" fmla="*/ 1345479 w 1701522"/>
                  <a:gd name="connsiteY13" fmla="*/ 541395 h 850762"/>
                  <a:gd name="connsiteX14" fmla="*/ 1662851 w 1701522"/>
                  <a:gd name="connsiteY14" fmla="*/ 541395 h 850762"/>
                  <a:gd name="connsiteX15" fmla="*/ 1662851 w 1701522"/>
                  <a:gd name="connsiteY15" fmla="*/ 754085 h 850762"/>
                  <a:gd name="connsiteX16" fmla="*/ 1604845 w 1701522"/>
                  <a:gd name="connsiteY16" fmla="*/ 812091 h 850762"/>
                  <a:gd name="connsiteX17" fmla="*/ 1565265 w 1701522"/>
                  <a:gd name="connsiteY17" fmla="*/ 812091 h 850762"/>
                  <a:gd name="connsiteX18" fmla="*/ 1557647 w 1701522"/>
                  <a:gd name="connsiteY18" fmla="*/ 850762 h 850762"/>
                  <a:gd name="connsiteX19" fmla="*/ 1604845 w 1701522"/>
                  <a:gd name="connsiteY19" fmla="*/ 850762 h 850762"/>
                  <a:gd name="connsiteX20" fmla="*/ 1701522 w 1701522"/>
                  <a:gd name="connsiteY20" fmla="*/ 754085 h 850762"/>
                  <a:gd name="connsiteX21" fmla="*/ 1701522 w 1701522"/>
                  <a:gd name="connsiteY21" fmla="*/ 515021 h 850762"/>
                  <a:gd name="connsiteX22" fmla="*/ 1699337 w 1701522"/>
                  <a:gd name="connsiteY22" fmla="*/ 487526 h 850762"/>
                  <a:gd name="connsiteX23" fmla="*/ 1218135 w 1701522"/>
                  <a:gd name="connsiteY23" fmla="*/ 38672 h 850762"/>
                  <a:gd name="connsiteX24" fmla="*/ 1218135 w 1701522"/>
                  <a:gd name="connsiteY24" fmla="*/ 386711 h 850762"/>
                  <a:gd name="connsiteX25" fmla="*/ 850761 w 1701522"/>
                  <a:gd name="connsiteY25" fmla="*/ 386711 h 850762"/>
                  <a:gd name="connsiteX26" fmla="*/ 850761 w 1701522"/>
                  <a:gd name="connsiteY26" fmla="*/ 38672 h 850762"/>
                  <a:gd name="connsiteX27" fmla="*/ 812090 w 1701522"/>
                  <a:gd name="connsiteY27" fmla="*/ 38672 h 850762"/>
                  <a:gd name="connsiteX28" fmla="*/ 812090 w 1701522"/>
                  <a:gd name="connsiteY28" fmla="*/ 386711 h 850762"/>
                  <a:gd name="connsiteX29" fmla="*/ 444716 w 1701522"/>
                  <a:gd name="connsiteY29" fmla="*/ 386711 h 850762"/>
                  <a:gd name="connsiteX30" fmla="*/ 444716 w 1701522"/>
                  <a:gd name="connsiteY30" fmla="*/ 38672 h 850762"/>
                  <a:gd name="connsiteX31" fmla="*/ 38671 w 1701522"/>
                  <a:gd name="connsiteY31" fmla="*/ 96679 h 850762"/>
                  <a:gd name="connsiteX32" fmla="*/ 96677 w 1701522"/>
                  <a:gd name="connsiteY32" fmla="*/ 38672 h 850762"/>
                  <a:gd name="connsiteX33" fmla="*/ 406045 w 1701522"/>
                  <a:gd name="connsiteY33" fmla="*/ 38672 h 850762"/>
                  <a:gd name="connsiteX34" fmla="*/ 406045 w 1701522"/>
                  <a:gd name="connsiteY34" fmla="*/ 386711 h 850762"/>
                  <a:gd name="connsiteX35" fmla="*/ 38671 w 1701522"/>
                  <a:gd name="connsiteY35" fmla="*/ 386711 h 850762"/>
                  <a:gd name="connsiteX36" fmla="*/ 1256806 w 1701522"/>
                  <a:gd name="connsiteY36" fmla="*/ 398041 h 850762"/>
                  <a:gd name="connsiteX37" fmla="*/ 1256806 w 1701522"/>
                  <a:gd name="connsiteY37" fmla="*/ 38672 h 850762"/>
                  <a:gd name="connsiteX38" fmla="*/ 1472957 w 1701522"/>
                  <a:gd name="connsiteY38" fmla="*/ 38672 h 850762"/>
                  <a:gd name="connsiteX39" fmla="*/ 1606682 w 1701522"/>
                  <a:gd name="connsiteY39" fmla="*/ 152635 h 850762"/>
                  <a:gd name="connsiteX40" fmla="*/ 1661227 w 1701522"/>
                  <a:gd name="connsiteY40" fmla="*/ 493655 h 850762"/>
                  <a:gd name="connsiteX41" fmla="*/ 1661943 w 1701522"/>
                  <a:gd name="connsiteY41" fmla="*/ 502724 h 850762"/>
                  <a:gd name="connsiteX42" fmla="*/ 1361488 w 1701522"/>
                  <a:gd name="connsiteY42" fmla="*/ 502724 h 85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01522" h="850762">
                    <a:moveTo>
                      <a:pt x="1699337" y="487526"/>
                    </a:moveTo>
                    <a:lnTo>
                      <a:pt x="1644773" y="146525"/>
                    </a:lnTo>
                    <a:cubicBezTo>
                      <a:pt x="1631568" y="61942"/>
                      <a:pt x="1558565" y="-316"/>
                      <a:pt x="1472957" y="1"/>
                    </a:cubicBezTo>
                    <a:lnTo>
                      <a:pt x="96677" y="1"/>
                    </a:lnTo>
                    <a:cubicBezTo>
                      <a:pt x="43311" y="65"/>
                      <a:pt x="64" y="43311"/>
                      <a:pt x="0" y="96679"/>
                    </a:cubicBezTo>
                    <a:lnTo>
                      <a:pt x="0" y="754085"/>
                    </a:lnTo>
                    <a:cubicBezTo>
                      <a:pt x="64" y="807453"/>
                      <a:pt x="43311" y="850698"/>
                      <a:pt x="96677" y="850762"/>
                    </a:cubicBezTo>
                    <a:lnTo>
                      <a:pt x="163191" y="850762"/>
                    </a:lnTo>
                    <a:cubicBezTo>
                      <a:pt x="159326" y="838169"/>
                      <a:pt x="156772" y="825210"/>
                      <a:pt x="155573" y="812091"/>
                    </a:cubicBezTo>
                    <a:lnTo>
                      <a:pt x="96677" y="812091"/>
                    </a:lnTo>
                    <a:cubicBezTo>
                      <a:pt x="64641" y="812091"/>
                      <a:pt x="38671" y="786122"/>
                      <a:pt x="38671" y="754085"/>
                    </a:cubicBezTo>
                    <a:lnTo>
                      <a:pt x="38671" y="425382"/>
                    </a:lnTo>
                    <a:lnTo>
                      <a:pt x="1229466" y="425382"/>
                    </a:lnTo>
                    <a:lnTo>
                      <a:pt x="1345479" y="541395"/>
                    </a:lnTo>
                    <a:lnTo>
                      <a:pt x="1662851" y="541395"/>
                    </a:lnTo>
                    <a:lnTo>
                      <a:pt x="1662851" y="754085"/>
                    </a:lnTo>
                    <a:cubicBezTo>
                      <a:pt x="1662851" y="786122"/>
                      <a:pt x="1636880" y="812091"/>
                      <a:pt x="1604845" y="812091"/>
                    </a:cubicBezTo>
                    <a:lnTo>
                      <a:pt x="1565265" y="812091"/>
                    </a:lnTo>
                    <a:cubicBezTo>
                      <a:pt x="1564066" y="825210"/>
                      <a:pt x="1561512" y="838169"/>
                      <a:pt x="1557647" y="850762"/>
                    </a:cubicBezTo>
                    <a:lnTo>
                      <a:pt x="1604845" y="850762"/>
                    </a:lnTo>
                    <a:cubicBezTo>
                      <a:pt x="1658213" y="850698"/>
                      <a:pt x="1701458" y="807453"/>
                      <a:pt x="1701522" y="754085"/>
                    </a:cubicBezTo>
                    <a:lnTo>
                      <a:pt x="1701522" y="515021"/>
                    </a:lnTo>
                    <a:cubicBezTo>
                      <a:pt x="1701526" y="505814"/>
                      <a:pt x="1700795" y="496618"/>
                      <a:pt x="1699337" y="487526"/>
                    </a:cubicBezTo>
                    <a:close/>
                    <a:moveTo>
                      <a:pt x="1218135" y="38672"/>
                    </a:moveTo>
                    <a:lnTo>
                      <a:pt x="1218135" y="386711"/>
                    </a:lnTo>
                    <a:lnTo>
                      <a:pt x="850761" y="386711"/>
                    </a:lnTo>
                    <a:lnTo>
                      <a:pt x="850761" y="38672"/>
                    </a:lnTo>
                    <a:close/>
                    <a:moveTo>
                      <a:pt x="812090" y="38672"/>
                    </a:moveTo>
                    <a:lnTo>
                      <a:pt x="812090" y="386711"/>
                    </a:lnTo>
                    <a:lnTo>
                      <a:pt x="444716" y="386711"/>
                    </a:lnTo>
                    <a:lnTo>
                      <a:pt x="444716" y="38672"/>
                    </a:lnTo>
                    <a:close/>
                    <a:moveTo>
                      <a:pt x="38671" y="96679"/>
                    </a:moveTo>
                    <a:cubicBezTo>
                      <a:pt x="38671" y="64642"/>
                      <a:pt x="64641" y="38672"/>
                      <a:pt x="96677" y="38672"/>
                    </a:cubicBezTo>
                    <a:lnTo>
                      <a:pt x="406045" y="38672"/>
                    </a:lnTo>
                    <a:lnTo>
                      <a:pt x="406045" y="386711"/>
                    </a:lnTo>
                    <a:lnTo>
                      <a:pt x="38671" y="386711"/>
                    </a:lnTo>
                    <a:close/>
                    <a:moveTo>
                      <a:pt x="1256806" y="398041"/>
                    </a:moveTo>
                    <a:lnTo>
                      <a:pt x="1256806" y="38672"/>
                    </a:lnTo>
                    <a:lnTo>
                      <a:pt x="1472957" y="38672"/>
                    </a:lnTo>
                    <a:cubicBezTo>
                      <a:pt x="1539568" y="38398"/>
                      <a:pt x="1596391" y="86823"/>
                      <a:pt x="1606682" y="152635"/>
                    </a:cubicBezTo>
                    <a:lnTo>
                      <a:pt x="1661227" y="493655"/>
                    </a:lnTo>
                    <a:cubicBezTo>
                      <a:pt x="1661710" y="496633"/>
                      <a:pt x="1661672" y="499707"/>
                      <a:pt x="1661943" y="502724"/>
                    </a:cubicBezTo>
                    <a:lnTo>
                      <a:pt x="1361488" y="502724"/>
                    </a:lnTo>
                    <a:close/>
                  </a:path>
                </a:pathLst>
              </a:custGeom>
              <a:solidFill>
                <a:srgbClr val="19BEDE"/>
              </a:solidFill>
              <a:ln w="1924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B27A36-30C4-22A4-F680-504AE3633F12}"/>
                  </a:ext>
                </a:extLst>
              </p:cNvPr>
              <p:cNvSpPr/>
              <p:nvPr/>
            </p:nvSpPr>
            <p:spPr>
              <a:xfrm>
                <a:off x="10385480" y="9650672"/>
                <a:ext cx="309367" cy="309367"/>
              </a:xfrm>
              <a:custGeom>
                <a:avLst/>
                <a:gdLst>
                  <a:gd name="connsiteX0" fmla="*/ 154684 w 309367"/>
                  <a:gd name="connsiteY0" fmla="*/ 0 h 309367"/>
                  <a:gd name="connsiteX1" fmla="*/ 0 w 309367"/>
                  <a:gd name="connsiteY1" fmla="*/ 154684 h 309367"/>
                  <a:gd name="connsiteX2" fmla="*/ 154684 w 309367"/>
                  <a:gd name="connsiteY2" fmla="*/ 309368 h 309367"/>
                  <a:gd name="connsiteX3" fmla="*/ 309368 w 309367"/>
                  <a:gd name="connsiteY3" fmla="*/ 154684 h 309367"/>
                  <a:gd name="connsiteX4" fmla="*/ 154684 w 309367"/>
                  <a:gd name="connsiteY4" fmla="*/ 0 h 309367"/>
                  <a:gd name="connsiteX5" fmla="*/ 154684 w 309367"/>
                  <a:gd name="connsiteY5" fmla="*/ 270697 h 309367"/>
                  <a:gd name="connsiteX6" fmla="*/ 38671 w 309367"/>
                  <a:gd name="connsiteY6" fmla="*/ 154684 h 309367"/>
                  <a:gd name="connsiteX7" fmla="*/ 154684 w 309367"/>
                  <a:gd name="connsiteY7" fmla="*/ 38671 h 309367"/>
                  <a:gd name="connsiteX8" fmla="*/ 270697 w 309367"/>
                  <a:gd name="connsiteY8" fmla="*/ 154684 h 309367"/>
                  <a:gd name="connsiteX9" fmla="*/ 154684 w 309367"/>
                  <a:gd name="connsiteY9" fmla="*/ 270774 h 3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67" h="309367">
                    <a:moveTo>
                      <a:pt x="154684" y="0"/>
                    </a:moveTo>
                    <a:cubicBezTo>
                      <a:pt x="69254" y="0"/>
                      <a:pt x="0" y="69254"/>
                      <a:pt x="0" y="154684"/>
                    </a:cubicBezTo>
                    <a:cubicBezTo>
                      <a:pt x="0" y="240114"/>
                      <a:pt x="69254" y="309368"/>
                      <a:pt x="154684" y="309368"/>
                    </a:cubicBezTo>
                    <a:cubicBezTo>
                      <a:pt x="240114" y="309368"/>
                      <a:pt x="309368" y="240114"/>
                      <a:pt x="309368" y="154684"/>
                    </a:cubicBezTo>
                    <a:cubicBezTo>
                      <a:pt x="309261" y="69298"/>
                      <a:pt x="240069" y="106"/>
                      <a:pt x="154684" y="0"/>
                    </a:cubicBezTo>
                    <a:close/>
                    <a:moveTo>
                      <a:pt x="154684" y="270697"/>
                    </a:moveTo>
                    <a:cubicBezTo>
                      <a:pt x="90612" y="270697"/>
                      <a:pt x="38671" y="218756"/>
                      <a:pt x="38671" y="154684"/>
                    </a:cubicBezTo>
                    <a:cubicBezTo>
                      <a:pt x="38671" y="90612"/>
                      <a:pt x="90612" y="38671"/>
                      <a:pt x="154684" y="38671"/>
                    </a:cubicBezTo>
                    <a:cubicBezTo>
                      <a:pt x="218756" y="38671"/>
                      <a:pt x="270697" y="90612"/>
                      <a:pt x="270697" y="154684"/>
                    </a:cubicBezTo>
                    <a:cubicBezTo>
                      <a:pt x="270664" y="218756"/>
                      <a:pt x="218756" y="270699"/>
                      <a:pt x="154684" y="270774"/>
                    </a:cubicBezTo>
                    <a:close/>
                  </a:path>
                </a:pathLst>
              </a:custGeom>
              <a:solidFill>
                <a:srgbClr val="0D4F8C"/>
              </a:solidFill>
              <a:ln w="19248" cap="flat">
                <a:noFill/>
                <a:prstDash val="solid"/>
                <a:miter/>
              </a:ln>
            </p:spPr>
            <p:txBody>
              <a:bodyPr rtlCol="0" anchor="ctr"/>
              <a:lstStyle/>
              <a:p>
                <a:endParaRPr lang="en-US"/>
              </a:p>
            </p:txBody>
          </p:sp>
        </p:grpSp>
      </p:grpSp>
      <p:grpSp>
        <p:nvGrpSpPr>
          <p:cNvPr id="15" name="Graphic 19" descr="Cruise ship outline">
            <a:extLst>
              <a:ext uri="{FF2B5EF4-FFF2-40B4-BE49-F238E27FC236}">
                <a16:creationId xmlns:a16="http://schemas.microsoft.com/office/drawing/2014/main" id="{9F48671D-5F8D-C69F-A84A-8EAA7F17E6D3}"/>
              </a:ext>
            </a:extLst>
          </p:cNvPr>
          <p:cNvGrpSpPr/>
          <p:nvPr/>
        </p:nvGrpSpPr>
        <p:grpSpPr>
          <a:xfrm>
            <a:off x="3567779" y="9000812"/>
            <a:ext cx="2482951" cy="1926441"/>
            <a:chOff x="20540329" y="3945852"/>
            <a:chExt cx="2482951" cy="1926441"/>
          </a:xfrm>
          <a:solidFill>
            <a:srgbClr val="19BEDE"/>
          </a:solidFill>
        </p:grpSpPr>
        <p:sp>
          <p:nvSpPr>
            <p:cNvPr id="16" name="Freeform: Shape 15">
              <a:extLst>
                <a:ext uri="{FF2B5EF4-FFF2-40B4-BE49-F238E27FC236}">
                  <a16:creationId xmlns:a16="http://schemas.microsoft.com/office/drawing/2014/main" id="{912A1B45-6321-DCDB-D075-57ECAE44A828}"/>
                </a:ext>
              </a:extLst>
            </p:cNvPr>
            <p:cNvSpPr/>
            <p:nvPr/>
          </p:nvSpPr>
          <p:spPr>
            <a:xfrm>
              <a:off x="2162497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0D4F8C"/>
            </a:solidFill>
            <a:ln w="2688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663BA3C-9EF7-9F99-0787-A9416322A707}"/>
                </a:ext>
              </a:extLst>
            </p:cNvPr>
            <p:cNvSpPr/>
            <p:nvPr/>
          </p:nvSpPr>
          <p:spPr>
            <a:xfrm>
              <a:off x="2119327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EFC820-B2A9-FD2F-FF2F-CB297F14A36A}"/>
                </a:ext>
              </a:extLst>
            </p:cNvPr>
            <p:cNvSpPr/>
            <p:nvPr/>
          </p:nvSpPr>
          <p:spPr>
            <a:xfrm>
              <a:off x="2097742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EDC2762-DE9D-B67E-3C3C-C0FFD5D5CC68}"/>
                </a:ext>
              </a:extLst>
            </p:cNvPr>
            <p:cNvSpPr/>
            <p:nvPr/>
          </p:nvSpPr>
          <p:spPr>
            <a:xfrm>
              <a:off x="2140912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0D4F8C"/>
            </a:solidFill>
            <a:ln w="2688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81D515B-CB37-4273-9531-9A241807F725}"/>
                </a:ext>
              </a:extLst>
            </p:cNvPr>
            <p:cNvSpPr/>
            <p:nvPr/>
          </p:nvSpPr>
          <p:spPr>
            <a:xfrm>
              <a:off x="2205667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15730FF-7D02-4CEA-5BD7-14D26312A2F4}"/>
                </a:ext>
              </a:extLst>
            </p:cNvPr>
            <p:cNvSpPr/>
            <p:nvPr/>
          </p:nvSpPr>
          <p:spPr>
            <a:xfrm>
              <a:off x="2184082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0D4F8C"/>
            </a:solidFill>
            <a:ln w="2688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31021CF-479C-AB40-13EC-E226E25574D4}"/>
                </a:ext>
              </a:extLst>
            </p:cNvPr>
            <p:cNvSpPr/>
            <p:nvPr/>
          </p:nvSpPr>
          <p:spPr>
            <a:xfrm>
              <a:off x="22272527"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6080CE1-FC39-0874-272E-39A6407ED95C}"/>
                </a:ext>
              </a:extLst>
            </p:cNvPr>
            <p:cNvSpPr/>
            <p:nvPr/>
          </p:nvSpPr>
          <p:spPr>
            <a:xfrm>
              <a:off x="20850614"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2" y="132208"/>
                    <a:pt x="21585" y="132208"/>
                  </a:cubicBezTo>
                  <a:cubicBezTo>
                    <a:pt x="21585" y="132208"/>
                    <a:pt x="21585" y="132208"/>
                    <a:pt x="21585" y="132208"/>
                  </a:cubicBezTo>
                  <a:close/>
                </a:path>
              </a:pathLst>
            </a:custGeom>
            <a:solidFill>
              <a:srgbClr val="0D4F8C"/>
            </a:solidFill>
            <a:ln w="2688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6C89A2E-631D-7E94-17B4-2E33FBC723A1}"/>
                </a:ext>
              </a:extLst>
            </p:cNvPr>
            <p:cNvSpPr/>
            <p:nvPr/>
          </p:nvSpPr>
          <p:spPr>
            <a:xfrm>
              <a:off x="21444202"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01A3BAE-9110-F594-25CC-F151E983F3E4}"/>
                </a:ext>
              </a:extLst>
            </p:cNvPr>
            <p:cNvSpPr/>
            <p:nvPr/>
          </p:nvSpPr>
          <p:spPr>
            <a:xfrm>
              <a:off x="21147408"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2"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5042599-8F17-87DB-764E-31B00232708F}"/>
                </a:ext>
              </a:extLst>
            </p:cNvPr>
            <p:cNvSpPr/>
            <p:nvPr/>
          </p:nvSpPr>
          <p:spPr>
            <a:xfrm>
              <a:off x="22334584"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A04A35A-031D-2DB7-E6B0-ABA7E14D4F34}"/>
                </a:ext>
              </a:extLst>
            </p:cNvPr>
            <p:cNvSpPr/>
            <p:nvPr/>
          </p:nvSpPr>
          <p:spPr>
            <a:xfrm>
              <a:off x="21740996"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5E9EC19-3658-2ECC-6482-B707C3EAD75F}"/>
                </a:ext>
              </a:extLst>
            </p:cNvPr>
            <p:cNvSpPr/>
            <p:nvPr/>
          </p:nvSpPr>
          <p:spPr>
            <a:xfrm>
              <a:off x="22037790"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2CD4E4B-7325-EAB2-82B8-89EB24C96F61}"/>
                </a:ext>
              </a:extLst>
            </p:cNvPr>
            <p:cNvSpPr/>
            <p:nvPr/>
          </p:nvSpPr>
          <p:spPr>
            <a:xfrm>
              <a:off x="20540329" y="4358644"/>
              <a:ext cx="2482951" cy="1513649"/>
            </a:xfrm>
            <a:custGeom>
              <a:avLst/>
              <a:gdLst>
                <a:gd name="connsiteX0" fmla="*/ 107925 w 2482951"/>
                <a:gd name="connsiteY0" fmla="*/ 1465083 h 1513649"/>
                <a:gd name="connsiteX1" fmla="*/ 156491 w 2482951"/>
                <a:gd name="connsiteY1" fmla="*/ 1513649 h 1513649"/>
                <a:gd name="connsiteX2" fmla="*/ 1983123 w 2482951"/>
                <a:gd name="connsiteY2" fmla="*/ 1513649 h 1513649"/>
                <a:gd name="connsiteX3" fmla="*/ 2018199 w 2482951"/>
                <a:gd name="connsiteY3" fmla="*/ 1500159 h 1513649"/>
                <a:gd name="connsiteX4" fmla="*/ 2468786 w 2482951"/>
                <a:gd name="connsiteY4" fmla="*/ 1057666 h 1513649"/>
                <a:gd name="connsiteX5" fmla="*/ 2468786 w 2482951"/>
                <a:gd name="connsiteY5" fmla="*/ 990213 h 1513649"/>
                <a:gd name="connsiteX6" fmla="*/ 2433711 w 2482951"/>
                <a:gd name="connsiteY6" fmla="*/ 976722 h 1513649"/>
                <a:gd name="connsiteX7" fmla="*/ 2174691 w 2482951"/>
                <a:gd name="connsiteY7" fmla="*/ 976722 h 1513649"/>
                <a:gd name="connsiteX8" fmla="*/ 2002010 w 2482951"/>
                <a:gd name="connsiteY8" fmla="*/ 685324 h 1513649"/>
                <a:gd name="connsiteX9" fmla="*/ 1942652 w 2482951"/>
                <a:gd name="connsiteY9" fmla="*/ 650249 h 1513649"/>
                <a:gd name="connsiteX10" fmla="*/ 1902180 w 2482951"/>
                <a:gd name="connsiteY10" fmla="*/ 650249 h 1513649"/>
                <a:gd name="connsiteX11" fmla="*/ 1783462 w 2482951"/>
                <a:gd name="connsiteY11" fmla="*/ 472172 h 1513649"/>
                <a:gd name="connsiteX12" fmla="*/ 1716009 w 2482951"/>
                <a:gd name="connsiteY12" fmla="*/ 434398 h 1513649"/>
                <a:gd name="connsiteX13" fmla="*/ 1119723 w 2482951"/>
                <a:gd name="connsiteY13" fmla="*/ 434398 h 1513649"/>
                <a:gd name="connsiteX14" fmla="*/ 971326 w 2482951"/>
                <a:gd name="connsiteY14" fmla="*/ 37774 h 1513649"/>
                <a:gd name="connsiteX15" fmla="*/ 917363 w 2482951"/>
                <a:gd name="connsiteY15" fmla="*/ 0 h 1513649"/>
                <a:gd name="connsiteX16" fmla="*/ 634060 w 2482951"/>
                <a:gd name="connsiteY16" fmla="*/ 0 h 1513649"/>
                <a:gd name="connsiteX17" fmla="*/ 634060 w 2482951"/>
                <a:gd name="connsiteY17" fmla="*/ 431700 h 1513649"/>
                <a:gd name="connsiteX18" fmla="*/ 418210 w 2482951"/>
                <a:gd name="connsiteY18" fmla="*/ 431700 h 1513649"/>
                <a:gd name="connsiteX19" fmla="*/ 337266 w 2482951"/>
                <a:gd name="connsiteY19" fmla="*/ 512644 h 1513649"/>
                <a:gd name="connsiteX20" fmla="*/ 337266 w 2482951"/>
                <a:gd name="connsiteY20" fmla="*/ 647551 h 1513649"/>
                <a:gd name="connsiteX21" fmla="*/ 323775 w 2482951"/>
                <a:gd name="connsiteY21" fmla="*/ 647551 h 1513649"/>
                <a:gd name="connsiteX22" fmla="*/ 256322 w 2482951"/>
                <a:gd name="connsiteY22" fmla="*/ 715004 h 1513649"/>
                <a:gd name="connsiteX23" fmla="*/ 256322 w 2482951"/>
                <a:gd name="connsiteY23" fmla="*/ 974024 h 1513649"/>
                <a:gd name="connsiteX24" fmla="*/ 48566 w 2482951"/>
                <a:gd name="connsiteY24" fmla="*/ 974024 h 1513649"/>
                <a:gd name="connsiteX25" fmla="*/ 0 w 2482951"/>
                <a:gd name="connsiteY25" fmla="*/ 1022590 h 1513649"/>
                <a:gd name="connsiteX26" fmla="*/ 107925 w 2482951"/>
                <a:gd name="connsiteY26" fmla="*/ 1465083 h 1513649"/>
                <a:gd name="connsiteX27" fmla="*/ 917363 w 2482951"/>
                <a:gd name="connsiteY27" fmla="*/ 56661 h 1513649"/>
                <a:gd name="connsiteX28" fmla="*/ 917363 w 2482951"/>
                <a:gd name="connsiteY28" fmla="*/ 56661 h 1513649"/>
                <a:gd name="connsiteX29" fmla="*/ 960533 w 2482951"/>
                <a:gd name="connsiteY29" fmla="*/ 164586 h 1513649"/>
                <a:gd name="connsiteX30" fmla="*/ 688022 w 2482951"/>
                <a:gd name="connsiteY30" fmla="*/ 164586 h 1513649"/>
                <a:gd name="connsiteX31" fmla="*/ 688022 w 2482951"/>
                <a:gd name="connsiteY31" fmla="*/ 56661 h 1513649"/>
                <a:gd name="connsiteX32" fmla="*/ 917363 w 2482951"/>
                <a:gd name="connsiteY32" fmla="*/ 56661 h 1513649"/>
                <a:gd name="connsiteX33" fmla="*/ 982118 w 2482951"/>
                <a:gd name="connsiteY33" fmla="*/ 218548 h 1513649"/>
                <a:gd name="connsiteX34" fmla="*/ 1063062 w 2482951"/>
                <a:gd name="connsiteY34" fmla="*/ 434398 h 1513649"/>
                <a:gd name="connsiteX35" fmla="*/ 688022 w 2482951"/>
                <a:gd name="connsiteY35" fmla="*/ 434398 h 1513649"/>
                <a:gd name="connsiteX36" fmla="*/ 688022 w 2482951"/>
                <a:gd name="connsiteY36" fmla="*/ 218548 h 1513649"/>
                <a:gd name="connsiteX37" fmla="*/ 982118 w 2482951"/>
                <a:gd name="connsiteY37" fmla="*/ 218548 h 1513649"/>
                <a:gd name="connsiteX38" fmla="*/ 1718707 w 2482951"/>
                <a:gd name="connsiteY38" fmla="*/ 488361 h 1513649"/>
                <a:gd name="connsiteX39" fmla="*/ 1740292 w 2482951"/>
                <a:gd name="connsiteY39" fmla="*/ 501852 h 1513649"/>
                <a:gd name="connsiteX40" fmla="*/ 1859010 w 2482951"/>
                <a:gd name="connsiteY40" fmla="*/ 679928 h 1513649"/>
                <a:gd name="connsiteX41" fmla="*/ 1875198 w 2482951"/>
                <a:gd name="connsiteY41" fmla="*/ 704211 h 1513649"/>
                <a:gd name="connsiteX42" fmla="*/ 1942652 w 2482951"/>
                <a:gd name="connsiteY42" fmla="*/ 704211 h 1513649"/>
                <a:gd name="connsiteX43" fmla="*/ 1953444 w 2482951"/>
                <a:gd name="connsiteY43" fmla="*/ 709607 h 1513649"/>
                <a:gd name="connsiteX44" fmla="*/ 2109935 w 2482951"/>
                <a:gd name="connsiteY44" fmla="*/ 974024 h 1513649"/>
                <a:gd name="connsiteX45" fmla="*/ 310285 w 2482951"/>
                <a:gd name="connsiteY45" fmla="*/ 971326 h 1513649"/>
                <a:gd name="connsiteX46" fmla="*/ 310285 w 2482951"/>
                <a:gd name="connsiteY46" fmla="*/ 715004 h 1513649"/>
                <a:gd name="connsiteX47" fmla="*/ 323775 w 2482951"/>
                <a:gd name="connsiteY47" fmla="*/ 701513 h 1513649"/>
                <a:gd name="connsiteX48" fmla="*/ 391228 w 2482951"/>
                <a:gd name="connsiteY48" fmla="*/ 701513 h 1513649"/>
                <a:gd name="connsiteX49" fmla="*/ 391228 w 2482951"/>
                <a:gd name="connsiteY49" fmla="*/ 512644 h 1513649"/>
                <a:gd name="connsiteX50" fmla="*/ 418210 w 2482951"/>
                <a:gd name="connsiteY50" fmla="*/ 485663 h 1513649"/>
                <a:gd name="connsiteX51" fmla="*/ 1718707 w 2482951"/>
                <a:gd name="connsiteY51" fmla="*/ 485663 h 1513649"/>
                <a:gd name="connsiteX52" fmla="*/ 159190 w 2482951"/>
                <a:gd name="connsiteY52" fmla="*/ 1451592 h 1513649"/>
                <a:gd name="connsiteX53" fmla="*/ 56661 w 2482951"/>
                <a:gd name="connsiteY53" fmla="*/ 1027986 h 1513649"/>
                <a:gd name="connsiteX54" fmla="*/ 56661 w 2482951"/>
                <a:gd name="connsiteY54" fmla="*/ 1027986 h 1513649"/>
                <a:gd name="connsiteX55" fmla="*/ 56661 w 2482951"/>
                <a:gd name="connsiteY55" fmla="*/ 1027986 h 1513649"/>
                <a:gd name="connsiteX56" fmla="*/ 2417522 w 2482951"/>
                <a:gd name="connsiteY56" fmla="*/ 1027986 h 1513649"/>
                <a:gd name="connsiteX57" fmla="*/ 2417522 w 2482951"/>
                <a:gd name="connsiteY57" fmla="*/ 1027986 h 1513649"/>
                <a:gd name="connsiteX58" fmla="*/ 2417522 w 2482951"/>
                <a:gd name="connsiteY58" fmla="*/ 1027986 h 1513649"/>
                <a:gd name="connsiteX59" fmla="*/ 1980425 w 2482951"/>
                <a:gd name="connsiteY59" fmla="*/ 1459687 h 1513649"/>
                <a:gd name="connsiteX60" fmla="*/ 161888 w 2482951"/>
                <a:gd name="connsiteY60" fmla="*/ 1459687 h 1513649"/>
                <a:gd name="connsiteX61" fmla="*/ 159190 w 2482951"/>
                <a:gd name="connsiteY61" fmla="*/ 1451592 h 15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482951" h="1513649">
                  <a:moveTo>
                    <a:pt x="107925" y="1465083"/>
                  </a:moveTo>
                  <a:cubicBezTo>
                    <a:pt x="110623" y="1492064"/>
                    <a:pt x="129510" y="1510951"/>
                    <a:pt x="156491" y="1513649"/>
                  </a:cubicBezTo>
                  <a:lnTo>
                    <a:pt x="1983123" y="1513649"/>
                  </a:lnTo>
                  <a:cubicBezTo>
                    <a:pt x="1996614" y="1513649"/>
                    <a:pt x="2007407" y="1508253"/>
                    <a:pt x="2018199" y="1500159"/>
                  </a:cubicBezTo>
                  <a:lnTo>
                    <a:pt x="2468786" y="1057666"/>
                  </a:lnTo>
                  <a:cubicBezTo>
                    <a:pt x="2487673" y="1038779"/>
                    <a:pt x="2487673" y="1009100"/>
                    <a:pt x="2468786" y="990213"/>
                  </a:cubicBezTo>
                  <a:cubicBezTo>
                    <a:pt x="2460692" y="982118"/>
                    <a:pt x="2447201" y="976722"/>
                    <a:pt x="2433711" y="976722"/>
                  </a:cubicBezTo>
                  <a:lnTo>
                    <a:pt x="2174691" y="976722"/>
                  </a:lnTo>
                  <a:lnTo>
                    <a:pt x="2002010" y="685324"/>
                  </a:lnTo>
                  <a:cubicBezTo>
                    <a:pt x="1988520" y="661041"/>
                    <a:pt x="1966935" y="650249"/>
                    <a:pt x="1942652" y="650249"/>
                  </a:cubicBezTo>
                  <a:lnTo>
                    <a:pt x="1902180" y="650249"/>
                  </a:lnTo>
                  <a:lnTo>
                    <a:pt x="1783462" y="472172"/>
                  </a:lnTo>
                  <a:cubicBezTo>
                    <a:pt x="1767273" y="450587"/>
                    <a:pt x="1742990" y="434398"/>
                    <a:pt x="1716009" y="434398"/>
                  </a:cubicBezTo>
                  <a:lnTo>
                    <a:pt x="1119723" y="434398"/>
                  </a:lnTo>
                  <a:lnTo>
                    <a:pt x="971326" y="37774"/>
                  </a:lnTo>
                  <a:cubicBezTo>
                    <a:pt x="963231" y="16189"/>
                    <a:pt x="941646" y="0"/>
                    <a:pt x="917363" y="0"/>
                  </a:cubicBezTo>
                  <a:lnTo>
                    <a:pt x="634060" y="0"/>
                  </a:lnTo>
                  <a:lnTo>
                    <a:pt x="634060" y="431700"/>
                  </a:lnTo>
                  <a:lnTo>
                    <a:pt x="418210" y="431700"/>
                  </a:lnTo>
                  <a:cubicBezTo>
                    <a:pt x="372342" y="431700"/>
                    <a:pt x="337266" y="466776"/>
                    <a:pt x="337266" y="512644"/>
                  </a:cubicBezTo>
                  <a:lnTo>
                    <a:pt x="337266" y="647551"/>
                  </a:lnTo>
                  <a:lnTo>
                    <a:pt x="323775" y="647551"/>
                  </a:lnTo>
                  <a:cubicBezTo>
                    <a:pt x="286001" y="647551"/>
                    <a:pt x="256322" y="677230"/>
                    <a:pt x="256322" y="715004"/>
                  </a:cubicBezTo>
                  <a:lnTo>
                    <a:pt x="256322" y="974024"/>
                  </a:lnTo>
                  <a:lnTo>
                    <a:pt x="48566" y="974024"/>
                  </a:lnTo>
                  <a:cubicBezTo>
                    <a:pt x="21585" y="974024"/>
                    <a:pt x="0" y="995609"/>
                    <a:pt x="0" y="1022590"/>
                  </a:cubicBezTo>
                  <a:lnTo>
                    <a:pt x="107925" y="1465083"/>
                  </a:lnTo>
                  <a:close/>
                  <a:moveTo>
                    <a:pt x="917363" y="56661"/>
                  </a:moveTo>
                  <a:lnTo>
                    <a:pt x="917363" y="56661"/>
                  </a:lnTo>
                  <a:lnTo>
                    <a:pt x="960533" y="164586"/>
                  </a:lnTo>
                  <a:lnTo>
                    <a:pt x="688022" y="164586"/>
                  </a:lnTo>
                  <a:lnTo>
                    <a:pt x="688022" y="56661"/>
                  </a:lnTo>
                  <a:lnTo>
                    <a:pt x="917363" y="56661"/>
                  </a:lnTo>
                  <a:close/>
                  <a:moveTo>
                    <a:pt x="982118" y="218548"/>
                  </a:moveTo>
                  <a:lnTo>
                    <a:pt x="1063062" y="434398"/>
                  </a:lnTo>
                  <a:lnTo>
                    <a:pt x="688022" y="434398"/>
                  </a:lnTo>
                  <a:lnTo>
                    <a:pt x="688022" y="218548"/>
                  </a:lnTo>
                  <a:lnTo>
                    <a:pt x="982118" y="218548"/>
                  </a:lnTo>
                  <a:close/>
                  <a:moveTo>
                    <a:pt x="1718707" y="488361"/>
                  </a:moveTo>
                  <a:cubicBezTo>
                    <a:pt x="1726801" y="488361"/>
                    <a:pt x="1737594" y="493757"/>
                    <a:pt x="1740292" y="501852"/>
                  </a:cubicBezTo>
                  <a:lnTo>
                    <a:pt x="1859010" y="679928"/>
                  </a:lnTo>
                  <a:lnTo>
                    <a:pt x="1875198" y="704211"/>
                  </a:lnTo>
                  <a:lnTo>
                    <a:pt x="1942652" y="704211"/>
                  </a:lnTo>
                  <a:cubicBezTo>
                    <a:pt x="1948048" y="704211"/>
                    <a:pt x="1950746" y="706909"/>
                    <a:pt x="1953444" y="709607"/>
                  </a:cubicBezTo>
                  <a:lnTo>
                    <a:pt x="2109935" y="974024"/>
                  </a:lnTo>
                  <a:lnTo>
                    <a:pt x="310285" y="971326"/>
                  </a:lnTo>
                  <a:lnTo>
                    <a:pt x="310285" y="715004"/>
                  </a:lnTo>
                  <a:cubicBezTo>
                    <a:pt x="310285" y="706909"/>
                    <a:pt x="315681" y="701513"/>
                    <a:pt x="323775" y="701513"/>
                  </a:cubicBezTo>
                  <a:lnTo>
                    <a:pt x="391228" y="701513"/>
                  </a:lnTo>
                  <a:lnTo>
                    <a:pt x="391228" y="512644"/>
                  </a:lnTo>
                  <a:cubicBezTo>
                    <a:pt x="391228" y="496455"/>
                    <a:pt x="402021" y="485663"/>
                    <a:pt x="418210" y="485663"/>
                  </a:cubicBezTo>
                  <a:lnTo>
                    <a:pt x="1718707" y="485663"/>
                  </a:lnTo>
                  <a:close/>
                  <a:moveTo>
                    <a:pt x="159190" y="1451592"/>
                  </a:moveTo>
                  <a:lnTo>
                    <a:pt x="56661" y="1027986"/>
                  </a:lnTo>
                  <a:cubicBezTo>
                    <a:pt x="56661" y="1027986"/>
                    <a:pt x="56661" y="1027986"/>
                    <a:pt x="56661" y="1027986"/>
                  </a:cubicBezTo>
                  <a:cubicBezTo>
                    <a:pt x="56661" y="1027986"/>
                    <a:pt x="56661" y="1027986"/>
                    <a:pt x="56661" y="1027986"/>
                  </a:cubicBezTo>
                  <a:lnTo>
                    <a:pt x="2417522" y="1027986"/>
                  </a:lnTo>
                  <a:cubicBezTo>
                    <a:pt x="2417522" y="1027986"/>
                    <a:pt x="2417522" y="1027986"/>
                    <a:pt x="2417522" y="1027986"/>
                  </a:cubicBezTo>
                  <a:cubicBezTo>
                    <a:pt x="2417522" y="1027986"/>
                    <a:pt x="2417522" y="1027986"/>
                    <a:pt x="2417522" y="1027986"/>
                  </a:cubicBezTo>
                  <a:lnTo>
                    <a:pt x="1980425" y="1459687"/>
                  </a:lnTo>
                  <a:lnTo>
                    <a:pt x="161888" y="1459687"/>
                  </a:lnTo>
                  <a:lnTo>
                    <a:pt x="159190" y="1451592"/>
                  </a:lnTo>
                  <a:close/>
                </a:path>
              </a:pathLst>
            </a:custGeom>
            <a:solidFill>
              <a:srgbClr val="19BEDE"/>
            </a:solidFill>
            <a:ln w="2688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323C7AC-7E2E-D234-E03E-109848B6DE4B}"/>
                </a:ext>
              </a:extLst>
            </p:cNvPr>
            <p:cNvSpPr/>
            <p:nvPr/>
          </p:nvSpPr>
          <p:spPr>
            <a:xfrm>
              <a:off x="21282338" y="4142793"/>
              <a:ext cx="126788" cy="126788"/>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A22875F-44F8-555E-8262-61D2CAF749E5}"/>
                </a:ext>
              </a:extLst>
            </p:cNvPr>
            <p:cNvSpPr/>
            <p:nvPr/>
          </p:nvSpPr>
          <p:spPr>
            <a:xfrm>
              <a:off x="21144710" y="4103682"/>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1E13B07-B83C-3752-9F9C-212C6D3A7523}"/>
                </a:ext>
              </a:extLst>
            </p:cNvPr>
            <p:cNvSpPr/>
            <p:nvPr/>
          </p:nvSpPr>
          <p:spPr>
            <a:xfrm>
              <a:off x="21263428" y="3982472"/>
              <a:ext cx="78922" cy="7892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685EAA6-009B-BD20-7815-B12E5111F7ED}"/>
                </a:ext>
              </a:extLst>
            </p:cNvPr>
            <p:cNvSpPr/>
            <p:nvPr/>
          </p:nvSpPr>
          <p:spPr>
            <a:xfrm>
              <a:off x="21112735" y="3945852"/>
              <a:ext cx="63950" cy="63950"/>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dirty="0"/>
            </a:p>
          </p:txBody>
        </p:sp>
      </p:grpSp>
      <p:grpSp>
        <p:nvGrpSpPr>
          <p:cNvPr id="44" name="Group 43">
            <a:extLst>
              <a:ext uri="{FF2B5EF4-FFF2-40B4-BE49-F238E27FC236}">
                <a16:creationId xmlns:a16="http://schemas.microsoft.com/office/drawing/2014/main" id="{A672AB17-F249-5D0F-42A6-C95CA0B2466C}"/>
              </a:ext>
            </a:extLst>
          </p:cNvPr>
          <p:cNvGrpSpPr/>
          <p:nvPr/>
        </p:nvGrpSpPr>
        <p:grpSpPr>
          <a:xfrm>
            <a:off x="4551113" y="6729286"/>
            <a:ext cx="1066025" cy="1566345"/>
            <a:chOff x="7203993" y="5956734"/>
            <a:chExt cx="1469276" cy="2158857"/>
          </a:xfrm>
        </p:grpSpPr>
        <p:pic>
          <p:nvPicPr>
            <p:cNvPr id="45" name="Graphic 44" descr="Slippery Road outline">
              <a:extLst>
                <a:ext uri="{FF2B5EF4-FFF2-40B4-BE49-F238E27FC236}">
                  <a16:creationId xmlns:a16="http://schemas.microsoft.com/office/drawing/2014/main" id="{A24928C3-D43C-23E0-B15F-4ED56363D51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562828" y="5956734"/>
              <a:ext cx="751606" cy="751606"/>
            </a:xfrm>
            <a:prstGeom prst="rect">
              <a:avLst/>
            </a:prstGeom>
          </p:spPr>
        </p:pic>
        <p:grpSp>
          <p:nvGrpSpPr>
            <p:cNvPr id="46" name="Graphic 65" descr="Fork In Road outline">
              <a:extLst>
                <a:ext uri="{FF2B5EF4-FFF2-40B4-BE49-F238E27FC236}">
                  <a16:creationId xmlns:a16="http://schemas.microsoft.com/office/drawing/2014/main" id="{821BB62D-F495-7C3C-EEB6-7CF33AD0E0E0}"/>
                </a:ext>
              </a:extLst>
            </p:cNvPr>
            <p:cNvGrpSpPr/>
            <p:nvPr/>
          </p:nvGrpSpPr>
          <p:grpSpPr>
            <a:xfrm>
              <a:off x="7203993" y="6753258"/>
              <a:ext cx="1469276" cy="1362333"/>
              <a:chOff x="7203993" y="6753258"/>
              <a:chExt cx="1469276" cy="1362333"/>
            </a:xfrm>
            <a:solidFill>
              <a:srgbClr val="19BEDE"/>
            </a:solidFill>
          </p:grpSpPr>
          <p:sp>
            <p:nvSpPr>
              <p:cNvPr id="48" name="Freeform: Shape 47">
                <a:extLst>
                  <a:ext uri="{FF2B5EF4-FFF2-40B4-BE49-F238E27FC236}">
                    <a16:creationId xmlns:a16="http://schemas.microsoft.com/office/drawing/2014/main" id="{11A37C63-B459-84F2-5EB2-0867BE15477D}"/>
                  </a:ext>
                </a:extLst>
              </p:cNvPr>
              <p:cNvSpPr/>
              <p:nvPr/>
            </p:nvSpPr>
            <p:spPr>
              <a:xfrm>
                <a:off x="7918597" y="7594700"/>
                <a:ext cx="40068" cy="120205"/>
              </a:xfrm>
              <a:custGeom>
                <a:avLst/>
                <a:gdLst>
                  <a:gd name="connsiteX0" fmla="*/ 0 w 40068"/>
                  <a:gd name="connsiteY0" fmla="*/ 0 h 120205"/>
                  <a:gd name="connsiteX1" fmla="*/ 40069 w 40068"/>
                  <a:gd name="connsiteY1" fmla="*/ 0 h 120205"/>
                  <a:gd name="connsiteX2" fmla="*/ 40069 w 40068"/>
                  <a:gd name="connsiteY2" fmla="*/ 120206 h 120205"/>
                  <a:gd name="connsiteX3" fmla="*/ 0 w 40068"/>
                  <a:gd name="connsiteY3" fmla="*/ 120206 h 120205"/>
                </a:gdLst>
                <a:ahLst/>
                <a:cxnLst>
                  <a:cxn ang="0">
                    <a:pos x="connsiteX0" y="connsiteY0"/>
                  </a:cxn>
                  <a:cxn ang="0">
                    <a:pos x="connsiteX1" y="connsiteY1"/>
                  </a:cxn>
                  <a:cxn ang="0">
                    <a:pos x="connsiteX2" y="connsiteY2"/>
                  </a:cxn>
                  <a:cxn ang="0">
                    <a:pos x="connsiteX3" y="connsiteY3"/>
                  </a:cxn>
                </a:cxnLst>
                <a:rect l="l" t="t" r="r" b="b"/>
                <a:pathLst>
                  <a:path w="40068" h="120205">
                    <a:moveTo>
                      <a:pt x="0" y="0"/>
                    </a:moveTo>
                    <a:lnTo>
                      <a:pt x="40069" y="0"/>
                    </a:lnTo>
                    <a:lnTo>
                      <a:pt x="40069" y="120206"/>
                    </a:lnTo>
                    <a:lnTo>
                      <a:pt x="0" y="120206"/>
                    </a:lnTo>
                    <a:close/>
                  </a:path>
                </a:pathLst>
              </a:custGeom>
              <a:solidFill>
                <a:srgbClr val="79CA4C"/>
              </a:solidFill>
              <a:ln w="1994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9A7BCA3-888D-2C5C-4BD5-E257AF40A821}"/>
                  </a:ext>
                </a:extLst>
              </p:cNvPr>
              <p:cNvSpPr/>
              <p:nvPr/>
            </p:nvSpPr>
            <p:spPr>
              <a:xfrm>
                <a:off x="7918597" y="7795043"/>
                <a:ext cx="40068" cy="120205"/>
              </a:xfrm>
              <a:custGeom>
                <a:avLst/>
                <a:gdLst>
                  <a:gd name="connsiteX0" fmla="*/ 0 w 40068"/>
                  <a:gd name="connsiteY0" fmla="*/ 0 h 120205"/>
                  <a:gd name="connsiteX1" fmla="*/ 40069 w 40068"/>
                  <a:gd name="connsiteY1" fmla="*/ 0 h 120205"/>
                  <a:gd name="connsiteX2" fmla="*/ 40069 w 40068"/>
                  <a:gd name="connsiteY2" fmla="*/ 120206 h 120205"/>
                  <a:gd name="connsiteX3" fmla="*/ 0 w 40068"/>
                  <a:gd name="connsiteY3" fmla="*/ 120206 h 120205"/>
                </a:gdLst>
                <a:ahLst/>
                <a:cxnLst>
                  <a:cxn ang="0">
                    <a:pos x="connsiteX0" y="connsiteY0"/>
                  </a:cxn>
                  <a:cxn ang="0">
                    <a:pos x="connsiteX1" y="connsiteY1"/>
                  </a:cxn>
                  <a:cxn ang="0">
                    <a:pos x="connsiteX2" y="connsiteY2"/>
                  </a:cxn>
                  <a:cxn ang="0">
                    <a:pos x="connsiteX3" y="connsiteY3"/>
                  </a:cxn>
                </a:cxnLst>
                <a:rect l="l" t="t" r="r" b="b"/>
                <a:pathLst>
                  <a:path w="40068" h="120205">
                    <a:moveTo>
                      <a:pt x="0" y="0"/>
                    </a:moveTo>
                    <a:lnTo>
                      <a:pt x="40069" y="0"/>
                    </a:lnTo>
                    <a:lnTo>
                      <a:pt x="40069" y="120206"/>
                    </a:lnTo>
                    <a:lnTo>
                      <a:pt x="0" y="120206"/>
                    </a:lnTo>
                    <a:close/>
                  </a:path>
                </a:pathLst>
              </a:custGeom>
              <a:solidFill>
                <a:srgbClr val="79CA4C"/>
              </a:solidFill>
              <a:ln w="1994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A46141E-05D8-965A-C8F3-A1FFE81F454E}"/>
                  </a:ext>
                </a:extLst>
              </p:cNvPr>
              <p:cNvSpPr/>
              <p:nvPr/>
            </p:nvSpPr>
            <p:spPr>
              <a:xfrm>
                <a:off x="7918597" y="7995386"/>
                <a:ext cx="40068" cy="120205"/>
              </a:xfrm>
              <a:custGeom>
                <a:avLst/>
                <a:gdLst>
                  <a:gd name="connsiteX0" fmla="*/ 0 w 40068"/>
                  <a:gd name="connsiteY0" fmla="*/ 0 h 120205"/>
                  <a:gd name="connsiteX1" fmla="*/ 40069 w 40068"/>
                  <a:gd name="connsiteY1" fmla="*/ 0 h 120205"/>
                  <a:gd name="connsiteX2" fmla="*/ 40069 w 40068"/>
                  <a:gd name="connsiteY2" fmla="*/ 120206 h 120205"/>
                  <a:gd name="connsiteX3" fmla="*/ 0 w 40068"/>
                  <a:gd name="connsiteY3" fmla="*/ 120206 h 120205"/>
                </a:gdLst>
                <a:ahLst/>
                <a:cxnLst>
                  <a:cxn ang="0">
                    <a:pos x="connsiteX0" y="connsiteY0"/>
                  </a:cxn>
                  <a:cxn ang="0">
                    <a:pos x="connsiteX1" y="connsiteY1"/>
                  </a:cxn>
                  <a:cxn ang="0">
                    <a:pos x="connsiteX2" y="connsiteY2"/>
                  </a:cxn>
                  <a:cxn ang="0">
                    <a:pos x="connsiteX3" y="connsiteY3"/>
                  </a:cxn>
                </a:cxnLst>
                <a:rect l="l" t="t" r="r" b="b"/>
                <a:pathLst>
                  <a:path w="40068" h="120205">
                    <a:moveTo>
                      <a:pt x="0" y="0"/>
                    </a:moveTo>
                    <a:lnTo>
                      <a:pt x="40069" y="0"/>
                    </a:lnTo>
                    <a:lnTo>
                      <a:pt x="40069" y="120206"/>
                    </a:lnTo>
                    <a:lnTo>
                      <a:pt x="0" y="120206"/>
                    </a:lnTo>
                    <a:close/>
                  </a:path>
                </a:pathLst>
              </a:custGeom>
              <a:solidFill>
                <a:srgbClr val="79CA4C"/>
              </a:solidFill>
              <a:ln w="1994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6330DA2-D585-8B5A-5762-1CB0E63EE153}"/>
                  </a:ext>
                </a:extLst>
              </p:cNvPr>
              <p:cNvSpPr/>
              <p:nvPr/>
            </p:nvSpPr>
            <p:spPr>
              <a:xfrm>
                <a:off x="7203993" y="6753258"/>
                <a:ext cx="1469276" cy="1362333"/>
              </a:xfrm>
              <a:custGeom>
                <a:avLst/>
                <a:gdLst>
                  <a:gd name="connsiteX0" fmla="*/ 1173870 w 1469276"/>
                  <a:gd name="connsiteY0" fmla="*/ 647108 h 1362333"/>
                  <a:gd name="connsiteX1" fmla="*/ 1212837 w 1469276"/>
                  <a:gd name="connsiteY1" fmla="*/ 301076 h 1362333"/>
                  <a:gd name="connsiteX2" fmla="*/ 1426163 w 1469276"/>
                  <a:gd name="connsiteY2" fmla="*/ 0 h 1362333"/>
                  <a:gd name="connsiteX3" fmla="*/ 1207168 w 1469276"/>
                  <a:gd name="connsiteY3" fmla="*/ 0 h 1362333"/>
                  <a:gd name="connsiteX4" fmla="*/ 842042 w 1469276"/>
                  <a:gd name="connsiteY4" fmla="*/ 365125 h 1362333"/>
                  <a:gd name="connsiteX5" fmla="*/ 734638 w 1469276"/>
                  <a:gd name="connsiteY5" fmla="*/ 560720 h 1362333"/>
                  <a:gd name="connsiteX6" fmla="*/ 627234 w 1469276"/>
                  <a:gd name="connsiteY6" fmla="*/ 365125 h 1362333"/>
                  <a:gd name="connsiteX7" fmla="*/ 262109 w 1469276"/>
                  <a:gd name="connsiteY7" fmla="*/ 0 h 1362333"/>
                  <a:gd name="connsiteX8" fmla="*/ 43114 w 1469276"/>
                  <a:gd name="connsiteY8" fmla="*/ 0 h 1362333"/>
                  <a:gd name="connsiteX9" fmla="*/ 256379 w 1469276"/>
                  <a:gd name="connsiteY9" fmla="*/ 301076 h 1362333"/>
                  <a:gd name="connsiteX10" fmla="*/ 295406 w 1469276"/>
                  <a:gd name="connsiteY10" fmla="*/ 647108 h 1362333"/>
                  <a:gd name="connsiteX11" fmla="*/ 0 w 1469276"/>
                  <a:gd name="connsiteY11" fmla="*/ 1362333 h 1362333"/>
                  <a:gd name="connsiteX12" fmla="*/ 43354 w 1469276"/>
                  <a:gd name="connsiteY12" fmla="*/ 1362333 h 1362333"/>
                  <a:gd name="connsiteX13" fmla="*/ 332429 w 1469276"/>
                  <a:gd name="connsiteY13" fmla="*/ 662475 h 1362333"/>
                  <a:gd name="connsiteX14" fmla="*/ 289075 w 1469276"/>
                  <a:gd name="connsiteY14" fmla="*/ 277916 h 1362333"/>
                  <a:gd name="connsiteX15" fmla="*/ 120607 w 1469276"/>
                  <a:gd name="connsiteY15" fmla="*/ 40069 h 1362333"/>
                  <a:gd name="connsiteX16" fmla="*/ 245521 w 1469276"/>
                  <a:gd name="connsiteY16" fmla="*/ 40069 h 1362333"/>
                  <a:gd name="connsiteX17" fmla="*/ 598906 w 1469276"/>
                  <a:gd name="connsiteY17" fmla="*/ 393454 h 1362333"/>
                  <a:gd name="connsiteX18" fmla="*/ 697535 w 1469276"/>
                  <a:gd name="connsiteY18" fmla="*/ 577770 h 1362333"/>
                  <a:gd name="connsiteX19" fmla="*/ 714604 w 1469276"/>
                  <a:gd name="connsiteY19" fmla="*/ 663156 h 1362333"/>
                  <a:gd name="connsiteX20" fmla="*/ 714604 w 1469276"/>
                  <a:gd name="connsiteY20" fmla="*/ 761304 h 1362333"/>
                  <a:gd name="connsiteX21" fmla="*/ 754673 w 1469276"/>
                  <a:gd name="connsiteY21" fmla="*/ 761304 h 1362333"/>
                  <a:gd name="connsiteX22" fmla="*/ 754673 w 1469276"/>
                  <a:gd name="connsiteY22" fmla="*/ 663136 h 1362333"/>
                  <a:gd name="connsiteX23" fmla="*/ 771742 w 1469276"/>
                  <a:gd name="connsiteY23" fmla="*/ 577750 h 1362333"/>
                  <a:gd name="connsiteX24" fmla="*/ 870371 w 1469276"/>
                  <a:gd name="connsiteY24" fmla="*/ 393434 h 1362333"/>
                  <a:gd name="connsiteX25" fmla="*/ 1223756 w 1469276"/>
                  <a:gd name="connsiteY25" fmla="*/ 40069 h 1362333"/>
                  <a:gd name="connsiteX26" fmla="*/ 1348670 w 1469276"/>
                  <a:gd name="connsiteY26" fmla="*/ 40069 h 1362333"/>
                  <a:gd name="connsiteX27" fmla="*/ 1180201 w 1469276"/>
                  <a:gd name="connsiteY27" fmla="*/ 277916 h 1362333"/>
                  <a:gd name="connsiteX28" fmla="*/ 1136847 w 1469276"/>
                  <a:gd name="connsiteY28" fmla="*/ 662575 h 1362333"/>
                  <a:gd name="connsiteX29" fmla="*/ 1425922 w 1469276"/>
                  <a:gd name="connsiteY29" fmla="*/ 1362333 h 1362333"/>
                  <a:gd name="connsiteX30" fmla="*/ 1469276 w 1469276"/>
                  <a:gd name="connsiteY30" fmla="*/ 1362333 h 136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69276" h="1362333">
                    <a:moveTo>
                      <a:pt x="1173870" y="647108"/>
                    </a:moveTo>
                    <a:cubicBezTo>
                      <a:pt x="1126261" y="532770"/>
                      <a:pt x="1140992" y="401962"/>
                      <a:pt x="1212837" y="301076"/>
                    </a:cubicBezTo>
                    <a:lnTo>
                      <a:pt x="1426163" y="0"/>
                    </a:lnTo>
                    <a:lnTo>
                      <a:pt x="1207168" y="0"/>
                    </a:lnTo>
                    <a:lnTo>
                      <a:pt x="842042" y="365125"/>
                    </a:lnTo>
                    <a:cubicBezTo>
                      <a:pt x="788380" y="418791"/>
                      <a:pt x="751124" y="486639"/>
                      <a:pt x="734638" y="560720"/>
                    </a:cubicBezTo>
                    <a:cubicBezTo>
                      <a:pt x="718154" y="486639"/>
                      <a:pt x="680896" y="418791"/>
                      <a:pt x="627234" y="365125"/>
                    </a:cubicBezTo>
                    <a:lnTo>
                      <a:pt x="262109" y="0"/>
                    </a:lnTo>
                    <a:lnTo>
                      <a:pt x="43114" y="0"/>
                    </a:lnTo>
                    <a:lnTo>
                      <a:pt x="256379" y="301076"/>
                    </a:lnTo>
                    <a:cubicBezTo>
                      <a:pt x="328244" y="401950"/>
                      <a:pt x="342997" y="532760"/>
                      <a:pt x="295406" y="647108"/>
                    </a:cubicBezTo>
                    <a:lnTo>
                      <a:pt x="0" y="1362333"/>
                    </a:lnTo>
                    <a:lnTo>
                      <a:pt x="43354" y="1362333"/>
                    </a:lnTo>
                    <a:lnTo>
                      <a:pt x="332429" y="662475"/>
                    </a:lnTo>
                    <a:cubicBezTo>
                      <a:pt x="385332" y="535399"/>
                      <a:pt x="368944" y="390024"/>
                      <a:pt x="289075" y="277916"/>
                    </a:cubicBezTo>
                    <a:lnTo>
                      <a:pt x="120607" y="40069"/>
                    </a:lnTo>
                    <a:lnTo>
                      <a:pt x="245521" y="40069"/>
                    </a:lnTo>
                    <a:lnTo>
                      <a:pt x="598906" y="393454"/>
                    </a:lnTo>
                    <a:cubicBezTo>
                      <a:pt x="649306" y="443772"/>
                      <a:pt x="683633" y="507920"/>
                      <a:pt x="697535" y="577770"/>
                    </a:cubicBezTo>
                    <a:lnTo>
                      <a:pt x="714604" y="663156"/>
                    </a:lnTo>
                    <a:lnTo>
                      <a:pt x="714604" y="761304"/>
                    </a:lnTo>
                    <a:lnTo>
                      <a:pt x="754673" y="761304"/>
                    </a:lnTo>
                    <a:lnTo>
                      <a:pt x="754673" y="663136"/>
                    </a:lnTo>
                    <a:lnTo>
                      <a:pt x="771742" y="577750"/>
                    </a:lnTo>
                    <a:cubicBezTo>
                      <a:pt x="785644" y="507900"/>
                      <a:pt x="819970" y="443752"/>
                      <a:pt x="870371" y="393434"/>
                    </a:cubicBezTo>
                    <a:lnTo>
                      <a:pt x="1223756" y="40069"/>
                    </a:lnTo>
                    <a:lnTo>
                      <a:pt x="1348670" y="40069"/>
                    </a:lnTo>
                    <a:lnTo>
                      <a:pt x="1180201" y="277916"/>
                    </a:lnTo>
                    <a:cubicBezTo>
                      <a:pt x="1100297" y="390046"/>
                      <a:pt x="1083907" y="535471"/>
                      <a:pt x="1136847" y="662575"/>
                    </a:cubicBezTo>
                    <a:lnTo>
                      <a:pt x="1425922" y="1362333"/>
                    </a:lnTo>
                    <a:lnTo>
                      <a:pt x="1469276" y="1362333"/>
                    </a:lnTo>
                    <a:close/>
                  </a:path>
                </a:pathLst>
              </a:custGeom>
              <a:solidFill>
                <a:srgbClr val="19BEDE"/>
              </a:solidFill>
              <a:ln w="19943" cap="flat">
                <a:noFill/>
                <a:prstDash val="solid"/>
                <a:miter/>
              </a:ln>
            </p:spPr>
            <p:txBody>
              <a:bodyPr rtlCol="0" anchor="ctr"/>
              <a:lstStyle/>
              <a:p>
                <a:endParaRPr lang="en-US"/>
              </a:p>
            </p:txBody>
          </p:sp>
        </p:grpSp>
        <p:cxnSp>
          <p:nvCxnSpPr>
            <p:cNvPr id="47" name="Straight Connector 46">
              <a:extLst>
                <a:ext uri="{FF2B5EF4-FFF2-40B4-BE49-F238E27FC236}">
                  <a16:creationId xmlns:a16="http://schemas.microsoft.com/office/drawing/2014/main" id="{227327D7-8AF8-5256-B49B-9694D4F1CB46}"/>
                </a:ext>
              </a:extLst>
            </p:cNvPr>
            <p:cNvCxnSpPr>
              <a:cxnSpLocks/>
            </p:cNvCxnSpPr>
            <p:nvPr/>
          </p:nvCxnSpPr>
          <p:spPr>
            <a:xfrm>
              <a:off x="7938631" y="6625790"/>
              <a:ext cx="0" cy="720000"/>
            </a:xfrm>
            <a:prstGeom prst="line">
              <a:avLst/>
            </a:prstGeom>
            <a:ln w="28575">
              <a:solidFill>
                <a:srgbClr val="0D4F8C"/>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B75B7AA-60CD-2F12-D173-0AAD9D179925}"/>
              </a:ext>
            </a:extLst>
          </p:cNvPr>
          <p:cNvGrpSpPr/>
          <p:nvPr/>
        </p:nvGrpSpPr>
        <p:grpSpPr>
          <a:xfrm>
            <a:off x="1226870" y="9413604"/>
            <a:ext cx="1534420" cy="1436784"/>
            <a:chOff x="18958582" y="8004272"/>
            <a:chExt cx="2327693" cy="2179581"/>
          </a:xfrm>
        </p:grpSpPr>
        <p:sp>
          <p:nvSpPr>
            <p:cNvPr id="53" name="Graphic 98" descr="Crane outline">
              <a:extLst>
                <a:ext uri="{FF2B5EF4-FFF2-40B4-BE49-F238E27FC236}">
                  <a16:creationId xmlns:a16="http://schemas.microsoft.com/office/drawing/2014/main" id="{53DBE75C-9A13-AEBF-8D01-287ACB73BFD3}"/>
                </a:ext>
              </a:extLst>
            </p:cNvPr>
            <p:cNvSpPr/>
            <p:nvPr/>
          </p:nvSpPr>
          <p:spPr>
            <a:xfrm>
              <a:off x="18958582" y="8004272"/>
              <a:ext cx="2283186" cy="2179581"/>
            </a:xfrm>
            <a:custGeom>
              <a:avLst/>
              <a:gdLst>
                <a:gd name="connsiteX0" fmla="*/ 1997358 w 2295281"/>
                <a:gd name="connsiteY0" fmla="*/ 1196434 h 2179580"/>
                <a:gd name="connsiteX1" fmla="*/ 1997358 w 2295281"/>
                <a:gd name="connsiteY1" fmla="*/ 660172 h 2179580"/>
                <a:gd name="connsiteX2" fmla="*/ 2223601 w 2295281"/>
                <a:gd name="connsiteY2" fmla="*/ 660172 h 2179580"/>
                <a:gd name="connsiteX3" fmla="*/ 2283186 w 2295281"/>
                <a:gd name="connsiteY3" fmla="*/ 600587 h 2179580"/>
                <a:gd name="connsiteX4" fmla="*/ 2237604 w 2295281"/>
                <a:gd name="connsiteY4" fmla="*/ 542671 h 2179580"/>
                <a:gd name="connsiteX5" fmla="*/ 818118 w 2295281"/>
                <a:gd name="connsiteY5" fmla="*/ 200059 h 2179580"/>
                <a:gd name="connsiteX6" fmla="*/ 801285 w 2295281"/>
                <a:gd name="connsiteY6" fmla="*/ 49429 h 2179580"/>
                <a:gd name="connsiteX7" fmla="*/ 740151 w 2295281"/>
                <a:gd name="connsiteY7" fmla="*/ 332 h 2179580"/>
                <a:gd name="connsiteX8" fmla="*/ 691054 w 2295281"/>
                <a:gd name="connsiteY8" fmla="*/ 49429 h 2179580"/>
                <a:gd name="connsiteX9" fmla="*/ 672076 w 2295281"/>
                <a:gd name="connsiteY9" fmla="*/ 218143 h 2179580"/>
                <a:gd name="connsiteX10" fmla="*/ 32256 w 2295281"/>
                <a:gd name="connsiteY10" fmla="*/ 547646 h 2179580"/>
                <a:gd name="connsiteX11" fmla="*/ 6655 w 2295281"/>
                <a:gd name="connsiteY11" fmla="*/ 627928 h 2179580"/>
                <a:gd name="connsiteX12" fmla="*/ 59456 w 2295281"/>
                <a:gd name="connsiteY12" fmla="*/ 660172 h 2179580"/>
                <a:gd name="connsiteX13" fmla="*/ 622233 w 2295281"/>
                <a:gd name="connsiteY13" fmla="*/ 660172 h 2179580"/>
                <a:gd name="connsiteX14" fmla="*/ 457988 w 2295281"/>
                <a:gd name="connsiteY14" fmla="*/ 2119996 h 2179580"/>
                <a:gd name="connsiteX15" fmla="*/ 60856 w 2295281"/>
                <a:gd name="connsiteY15" fmla="*/ 2119996 h 2179580"/>
                <a:gd name="connsiteX16" fmla="*/ 60856 w 2295281"/>
                <a:gd name="connsiteY16" fmla="*/ 2179581 h 2179580"/>
                <a:gd name="connsiteX17" fmla="*/ 1431304 w 2295281"/>
                <a:gd name="connsiteY17" fmla="*/ 2179581 h 2179580"/>
                <a:gd name="connsiteX18" fmla="*/ 1431304 w 2295281"/>
                <a:gd name="connsiteY18" fmla="*/ 2119996 h 2179580"/>
                <a:gd name="connsiteX19" fmla="*/ 1034112 w 2295281"/>
                <a:gd name="connsiteY19" fmla="*/ 2119996 h 2179580"/>
                <a:gd name="connsiteX20" fmla="*/ 869808 w 2295281"/>
                <a:gd name="connsiteY20" fmla="*/ 660172 h 2179580"/>
                <a:gd name="connsiteX21" fmla="*/ 1937773 w 2295281"/>
                <a:gd name="connsiteY21" fmla="*/ 660172 h 2179580"/>
                <a:gd name="connsiteX22" fmla="*/ 1937773 w 2295281"/>
                <a:gd name="connsiteY22" fmla="*/ 1196434 h 2179580"/>
                <a:gd name="connsiteX23" fmla="*/ 1639850 w 2295281"/>
                <a:gd name="connsiteY23" fmla="*/ 1196434 h 2179580"/>
                <a:gd name="connsiteX24" fmla="*/ 1639850 w 2295281"/>
                <a:gd name="connsiteY24" fmla="*/ 1613527 h 2179580"/>
                <a:gd name="connsiteX25" fmla="*/ 2295281 w 2295281"/>
                <a:gd name="connsiteY25" fmla="*/ 1613527 h 2179580"/>
                <a:gd name="connsiteX26" fmla="*/ 2295281 w 2295281"/>
                <a:gd name="connsiteY26" fmla="*/ 1196434 h 2179580"/>
                <a:gd name="connsiteX27" fmla="*/ 756597 w 2295281"/>
                <a:gd name="connsiteY27" fmla="*/ 185163 h 2179580"/>
                <a:gd name="connsiteX28" fmla="*/ 753171 w 2295281"/>
                <a:gd name="connsiteY28" fmla="*/ 184329 h 2179580"/>
                <a:gd name="connsiteX29" fmla="*/ 735683 w 2295281"/>
                <a:gd name="connsiteY29" fmla="*/ 185848 h 2179580"/>
                <a:gd name="connsiteX30" fmla="*/ 745901 w 2295281"/>
                <a:gd name="connsiteY30" fmla="*/ 95160 h 2179580"/>
                <a:gd name="connsiteX31" fmla="*/ 746467 w 2295281"/>
                <a:gd name="connsiteY31" fmla="*/ 95160 h 2179580"/>
                <a:gd name="connsiteX32" fmla="*/ 763687 w 2295281"/>
                <a:gd name="connsiteY32" fmla="*/ 248174 h 2179580"/>
                <a:gd name="connsiteX33" fmla="*/ 803341 w 2295281"/>
                <a:gd name="connsiteY33" fmla="*/ 600766 h 2179580"/>
                <a:gd name="connsiteX34" fmla="*/ 688879 w 2295281"/>
                <a:gd name="connsiteY34" fmla="*/ 600766 h 2179580"/>
                <a:gd name="connsiteX35" fmla="*/ 727609 w 2295281"/>
                <a:gd name="connsiteY35" fmla="*/ 256277 h 2179580"/>
                <a:gd name="connsiteX36" fmla="*/ 749834 w 2295281"/>
                <a:gd name="connsiteY36" fmla="*/ 244837 h 2179580"/>
                <a:gd name="connsiteX37" fmla="*/ 60201 w 2295281"/>
                <a:gd name="connsiteY37" fmla="*/ 600289 h 2179580"/>
                <a:gd name="connsiteX38" fmla="*/ 663972 w 2295281"/>
                <a:gd name="connsiteY38" fmla="*/ 289108 h 2179580"/>
                <a:gd name="connsiteX39" fmla="*/ 628907 w 2295281"/>
                <a:gd name="connsiteY39" fmla="*/ 600796 h 2179580"/>
                <a:gd name="connsiteX40" fmla="*/ 60320 w 2295281"/>
                <a:gd name="connsiteY40" fmla="*/ 600796 h 2179580"/>
                <a:gd name="connsiteX41" fmla="*/ 60201 w 2295281"/>
                <a:gd name="connsiteY41" fmla="*/ 600289 h 2179580"/>
                <a:gd name="connsiteX42" fmla="*/ 544773 w 2295281"/>
                <a:gd name="connsiteY42" fmla="*/ 1881658 h 2179580"/>
                <a:gd name="connsiteX43" fmla="*/ 564883 w 2295281"/>
                <a:gd name="connsiteY43" fmla="*/ 1702904 h 2179580"/>
                <a:gd name="connsiteX44" fmla="*/ 927217 w 2295281"/>
                <a:gd name="connsiteY44" fmla="*/ 1702904 h 2179580"/>
                <a:gd name="connsiteX45" fmla="*/ 947327 w 2295281"/>
                <a:gd name="connsiteY45" fmla="*/ 1881658 h 2179580"/>
                <a:gd name="connsiteX46" fmla="*/ 954031 w 2295281"/>
                <a:gd name="connsiteY46" fmla="*/ 1941242 h 2179580"/>
                <a:gd name="connsiteX47" fmla="*/ 974140 w 2295281"/>
                <a:gd name="connsiteY47" fmla="*/ 2119996 h 2179580"/>
                <a:gd name="connsiteX48" fmla="*/ 517960 w 2295281"/>
                <a:gd name="connsiteY48" fmla="*/ 2119996 h 2179580"/>
                <a:gd name="connsiteX49" fmla="*/ 538070 w 2295281"/>
                <a:gd name="connsiteY49" fmla="*/ 1941242 h 2179580"/>
                <a:gd name="connsiteX50" fmla="*/ 571586 w 2295281"/>
                <a:gd name="connsiteY50" fmla="*/ 1643319 h 2179580"/>
                <a:gd name="connsiteX51" fmla="*/ 591696 w 2295281"/>
                <a:gd name="connsiteY51" fmla="*/ 1464565 h 2179580"/>
                <a:gd name="connsiteX52" fmla="*/ 900404 w 2295281"/>
                <a:gd name="connsiteY52" fmla="*/ 1464565 h 2179580"/>
                <a:gd name="connsiteX53" fmla="*/ 920514 w 2295281"/>
                <a:gd name="connsiteY53" fmla="*/ 1643319 h 2179580"/>
                <a:gd name="connsiteX54" fmla="*/ 598399 w 2295281"/>
                <a:gd name="connsiteY54" fmla="*/ 1404980 h 2179580"/>
                <a:gd name="connsiteX55" fmla="*/ 618539 w 2295281"/>
                <a:gd name="connsiteY55" fmla="*/ 1226226 h 2179580"/>
                <a:gd name="connsiteX56" fmla="*/ 873591 w 2295281"/>
                <a:gd name="connsiteY56" fmla="*/ 1226226 h 2179580"/>
                <a:gd name="connsiteX57" fmla="*/ 893642 w 2295281"/>
                <a:gd name="connsiteY57" fmla="*/ 1404980 h 2179580"/>
                <a:gd name="connsiteX58" fmla="*/ 866828 w 2295281"/>
                <a:gd name="connsiteY58" fmla="*/ 1166642 h 2179580"/>
                <a:gd name="connsiteX59" fmla="*/ 625213 w 2295281"/>
                <a:gd name="connsiteY59" fmla="*/ 1166642 h 2179580"/>
                <a:gd name="connsiteX60" fmla="*/ 648689 w 2295281"/>
                <a:gd name="connsiteY60" fmla="*/ 958095 h 2179580"/>
                <a:gd name="connsiteX61" fmla="*/ 843441 w 2295281"/>
                <a:gd name="connsiteY61" fmla="*/ 958095 h 2179580"/>
                <a:gd name="connsiteX62" fmla="*/ 836738 w 2295281"/>
                <a:gd name="connsiteY62" fmla="*/ 898511 h 2179580"/>
                <a:gd name="connsiteX63" fmla="*/ 655303 w 2295281"/>
                <a:gd name="connsiteY63" fmla="*/ 898511 h 2179580"/>
                <a:gd name="connsiteX64" fmla="*/ 682116 w 2295281"/>
                <a:gd name="connsiteY64" fmla="*/ 660172 h 2179580"/>
                <a:gd name="connsiteX65" fmla="*/ 809925 w 2295281"/>
                <a:gd name="connsiteY65" fmla="*/ 660172 h 2179580"/>
                <a:gd name="connsiteX66" fmla="*/ 863224 w 2295281"/>
                <a:gd name="connsiteY66" fmla="*/ 600766 h 2179580"/>
                <a:gd name="connsiteX67" fmla="*/ 825119 w 2295281"/>
                <a:gd name="connsiteY67" fmla="*/ 263040 h 2179580"/>
                <a:gd name="connsiteX68" fmla="*/ 2221188 w 2295281"/>
                <a:gd name="connsiteY68" fmla="*/ 599991 h 2179580"/>
                <a:gd name="connsiteX69" fmla="*/ 2221188 w 2295281"/>
                <a:gd name="connsiteY69" fmla="*/ 600587 h 2179580"/>
                <a:gd name="connsiteX70" fmla="*/ 2235697 w 2295281"/>
                <a:gd name="connsiteY70" fmla="*/ 1553942 h 2179580"/>
                <a:gd name="connsiteX71" fmla="*/ 1699435 w 2295281"/>
                <a:gd name="connsiteY71" fmla="*/ 1553942 h 2179580"/>
                <a:gd name="connsiteX72" fmla="*/ 1699435 w 2295281"/>
                <a:gd name="connsiteY72" fmla="*/ 1256019 h 2179580"/>
                <a:gd name="connsiteX73" fmla="*/ 2235697 w 2295281"/>
                <a:gd name="connsiteY73" fmla="*/ 1256019 h 2179580"/>
                <a:gd name="connsiteX0" fmla="*/ 1997358 w 2295281"/>
                <a:gd name="connsiteY0" fmla="*/ 1196434 h 2179581"/>
                <a:gd name="connsiteX1" fmla="*/ 1997358 w 2295281"/>
                <a:gd name="connsiteY1" fmla="*/ 660172 h 2179581"/>
                <a:gd name="connsiteX2" fmla="*/ 2223601 w 2295281"/>
                <a:gd name="connsiteY2" fmla="*/ 660172 h 2179581"/>
                <a:gd name="connsiteX3" fmla="*/ 2283186 w 2295281"/>
                <a:gd name="connsiteY3" fmla="*/ 600587 h 2179581"/>
                <a:gd name="connsiteX4" fmla="*/ 2237604 w 2295281"/>
                <a:gd name="connsiteY4" fmla="*/ 542671 h 2179581"/>
                <a:gd name="connsiteX5" fmla="*/ 818118 w 2295281"/>
                <a:gd name="connsiteY5" fmla="*/ 200059 h 2179581"/>
                <a:gd name="connsiteX6" fmla="*/ 801285 w 2295281"/>
                <a:gd name="connsiteY6" fmla="*/ 49429 h 2179581"/>
                <a:gd name="connsiteX7" fmla="*/ 740151 w 2295281"/>
                <a:gd name="connsiteY7" fmla="*/ 332 h 2179581"/>
                <a:gd name="connsiteX8" fmla="*/ 691054 w 2295281"/>
                <a:gd name="connsiteY8" fmla="*/ 49429 h 2179581"/>
                <a:gd name="connsiteX9" fmla="*/ 672076 w 2295281"/>
                <a:gd name="connsiteY9" fmla="*/ 218143 h 2179581"/>
                <a:gd name="connsiteX10" fmla="*/ 32256 w 2295281"/>
                <a:gd name="connsiteY10" fmla="*/ 547646 h 2179581"/>
                <a:gd name="connsiteX11" fmla="*/ 6655 w 2295281"/>
                <a:gd name="connsiteY11" fmla="*/ 627928 h 2179581"/>
                <a:gd name="connsiteX12" fmla="*/ 59456 w 2295281"/>
                <a:gd name="connsiteY12" fmla="*/ 660172 h 2179581"/>
                <a:gd name="connsiteX13" fmla="*/ 622233 w 2295281"/>
                <a:gd name="connsiteY13" fmla="*/ 660172 h 2179581"/>
                <a:gd name="connsiteX14" fmla="*/ 457988 w 2295281"/>
                <a:gd name="connsiteY14" fmla="*/ 2119996 h 2179581"/>
                <a:gd name="connsiteX15" fmla="*/ 60856 w 2295281"/>
                <a:gd name="connsiteY15" fmla="*/ 2119996 h 2179581"/>
                <a:gd name="connsiteX16" fmla="*/ 60856 w 2295281"/>
                <a:gd name="connsiteY16" fmla="*/ 2179581 h 2179581"/>
                <a:gd name="connsiteX17" fmla="*/ 1431304 w 2295281"/>
                <a:gd name="connsiteY17" fmla="*/ 2179581 h 2179581"/>
                <a:gd name="connsiteX18" fmla="*/ 1431304 w 2295281"/>
                <a:gd name="connsiteY18" fmla="*/ 2119996 h 2179581"/>
                <a:gd name="connsiteX19" fmla="*/ 1034112 w 2295281"/>
                <a:gd name="connsiteY19" fmla="*/ 2119996 h 2179581"/>
                <a:gd name="connsiteX20" fmla="*/ 869808 w 2295281"/>
                <a:gd name="connsiteY20" fmla="*/ 660172 h 2179581"/>
                <a:gd name="connsiteX21" fmla="*/ 1937773 w 2295281"/>
                <a:gd name="connsiteY21" fmla="*/ 660172 h 2179581"/>
                <a:gd name="connsiteX22" fmla="*/ 1937773 w 2295281"/>
                <a:gd name="connsiteY22" fmla="*/ 1196434 h 2179581"/>
                <a:gd name="connsiteX23" fmla="*/ 1639850 w 2295281"/>
                <a:gd name="connsiteY23" fmla="*/ 1196434 h 2179581"/>
                <a:gd name="connsiteX24" fmla="*/ 1639850 w 2295281"/>
                <a:gd name="connsiteY24" fmla="*/ 1613527 h 2179581"/>
                <a:gd name="connsiteX25" fmla="*/ 2295281 w 2295281"/>
                <a:gd name="connsiteY25" fmla="*/ 1613527 h 2179581"/>
                <a:gd name="connsiteX26" fmla="*/ 2295281 w 2295281"/>
                <a:gd name="connsiteY26" fmla="*/ 1196434 h 2179581"/>
                <a:gd name="connsiteX27" fmla="*/ 1997358 w 2295281"/>
                <a:gd name="connsiteY27" fmla="*/ 1196434 h 2179581"/>
                <a:gd name="connsiteX28" fmla="*/ 756597 w 2295281"/>
                <a:gd name="connsiteY28" fmla="*/ 185163 h 2179581"/>
                <a:gd name="connsiteX29" fmla="*/ 753171 w 2295281"/>
                <a:gd name="connsiteY29" fmla="*/ 184329 h 2179581"/>
                <a:gd name="connsiteX30" fmla="*/ 735683 w 2295281"/>
                <a:gd name="connsiteY30" fmla="*/ 185848 h 2179581"/>
                <a:gd name="connsiteX31" fmla="*/ 745901 w 2295281"/>
                <a:gd name="connsiteY31" fmla="*/ 95160 h 2179581"/>
                <a:gd name="connsiteX32" fmla="*/ 746467 w 2295281"/>
                <a:gd name="connsiteY32" fmla="*/ 95160 h 2179581"/>
                <a:gd name="connsiteX33" fmla="*/ 756597 w 2295281"/>
                <a:gd name="connsiteY33" fmla="*/ 185163 h 2179581"/>
                <a:gd name="connsiteX34" fmla="*/ 763687 w 2295281"/>
                <a:gd name="connsiteY34" fmla="*/ 248174 h 2179581"/>
                <a:gd name="connsiteX35" fmla="*/ 803341 w 2295281"/>
                <a:gd name="connsiteY35" fmla="*/ 600766 h 2179581"/>
                <a:gd name="connsiteX36" fmla="*/ 688879 w 2295281"/>
                <a:gd name="connsiteY36" fmla="*/ 600766 h 2179581"/>
                <a:gd name="connsiteX37" fmla="*/ 727609 w 2295281"/>
                <a:gd name="connsiteY37" fmla="*/ 256277 h 2179581"/>
                <a:gd name="connsiteX38" fmla="*/ 749834 w 2295281"/>
                <a:gd name="connsiteY38" fmla="*/ 244837 h 2179581"/>
                <a:gd name="connsiteX39" fmla="*/ 763687 w 2295281"/>
                <a:gd name="connsiteY39" fmla="*/ 248174 h 2179581"/>
                <a:gd name="connsiteX40" fmla="*/ 60201 w 2295281"/>
                <a:gd name="connsiteY40" fmla="*/ 600289 h 2179581"/>
                <a:gd name="connsiteX41" fmla="*/ 663972 w 2295281"/>
                <a:gd name="connsiteY41" fmla="*/ 289108 h 2179581"/>
                <a:gd name="connsiteX42" fmla="*/ 628907 w 2295281"/>
                <a:gd name="connsiteY42" fmla="*/ 600796 h 2179581"/>
                <a:gd name="connsiteX43" fmla="*/ 60320 w 2295281"/>
                <a:gd name="connsiteY43" fmla="*/ 600796 h 2179581"/>
                <a:gd name="connsiteX44" fmla="*/ 60201 w 2295281"/>
                <a:gd name="connsiteY44" fmla="*/ 600289 h 2179581"/>
                <a:gd name="connsiteX45" fmla="*/ 544773 w 2295281"/>
                <a:gd name="connsiteY45" fmla="*/ 1881658 h 2179581"/>
                <a:gd name="connsiteX46" fmla="*/ 564883 w 2295281"/>
                <a:gd name="connsiteY46" fmla="*/ 1702904 h 2179581"/>
                <a:gd name="connsiteX47" fmla="*/ 927217 w 2295281"/>
                <a:gd name="connsiteY47" fmla="*/ 1702904 h 2179581"/>
                <a:gd name="connsiteX48" fmla="*/ 947327 w 2295281"/>
                <a:gd name="connsiteY48" fmla="*/ 1881658 h 2179581"/>
                <a:gd name="connsiteX49" fmla="*/ 544773 w 2295281"/>
                <a:gd name="connsiteY49" fmla="*/ 1881658 h 2179581"/>
                <a:gd name="connsiteX50" fmla="*/ 954031 w 2295281"/>
                <a:gd name="connsiteY50" fmla="*/ 1941242 h 2179581"/>
                <a:gd name="connsiteX51" fmla="*/ 974140 w 2295281"/>
                <a:gd name="connsiteY51" fmla="*/ 2119996 h 2179581"/>
                <a:gd name="connsiteX52" fmla="*/ 517960 w 2295281"/>
                <a:gd name="connsiteY52" fmla="*/ 2119996 h 2179581"/>
                <a:gd name="connsiteX53" fmla="*/ 538070 w 2295281"/>
                <a:gd name="connsiteY53" fmla="*/ 1941242 h 2179581"/>
                <a:gd name="connsiteX54" fmla="*/ 954031 w 2295281"/>
                <a:gd name="connsiteY54" fmla="*/ 1941242 h 2179581"/>
                <a:gd name="connsiteX55" fmla="*/ 571586 w 2295281"/>
                <a:gd name="connsiteY55" fmla="*/ 1643319 h 2179581"/>
                <a:gd name="connsiteX56" fmla="*/ 591696 w 2295281"/>
                <a:gd name="connsiteY56" fmla="*/ 1464565 h 2179581"/>
                <a:gd name="connsiteX57" fmla="*/ 900404 w 2295281"/>
                <a:gd name="connsiteY57" fmla="*/ 1464565 h 2179581"/>
                <a:gd name="connsiteX58" fmla="*/ 920514 w 2295281"/>
                <a:gd name="connsiteY58" fmla="*/ 1643319 h 2179581"/>
                <a:gd name="connsiteX59" fmla="*/ 571586 w 2295281"/>
                <a:gd name="connsiteY59" fmla="*/ 1643319 h 2179581"/>
                <a:gd name="connsiteX60" fmla="*/ 598399 w 2295281"/>
                <a:gd name="connsiteY60" fmla="*/ 1404980 h 2179581"/>
                <a:gd name="connsiteX61" fmla="*/ 618539 w 2295281"/>
                <a:gd name="connsiteY61" fmla="*/ 1226226 h 2179581"/>
                <a:gd name="connsiteX62" fmla="*/ 873591 w 2295281"/>
                <a:gd name="connsiteY62" fmla="*/ 1226226 h 2179581"/>
                <a:gd name="connsiteX63" fmla="*/ 893642 w 2295281"/>
                <a:gd name="connsiteY63" fmla="*/ 1404980 h 2179581"/>
                <a:gd name="connsiteX64" fmla="*/ 598399 w 2295281"/>
                <a:gd name="connsiteY64" fmla="*/ 1404980 h 2179581"/>
                <a:gd name="connsiteX65" fmla="*/ 866828 w 2295281"/>
                <a:gd name="connsiteY65" fmla="*/ 1166642 h 2179581"/>
                <a:gd name="connsiteX66" fmla="*/ 625213 w 2295281"/>
                <a:gd name="connsiteY66" fmla="*/ 1166642 h 2179581"/>
                <a:gd name="connsiteX67" fmla="*/ 648689 w 2295281"/>
                <a:gd name="connsiteY67" fmla="*/ 958095 h 2179581"/>
                <a:gd name="connsiteX68" fmla="*/ 843441 w 2295281"/>
                <a:gd name="connsiteY68" fmla="*/ 958095 h 2179581"/>
                <a:gd name="connsiteX69" fmla="*/ 866828 w 2295281"/>
                <a:gd name="connsiteY69" fmla="*/ 1166642 h 2179581"/>
                <a:gd name="connsiteX70" fmla="*/ 836738 w 2295281"/>
                <a:gd name="connsiteY70" fmla="*/ 898511 h 2179581"/>
                <a:gd name="connsiteX71" fmla="*/ 655303 w 2295281"/>
                <a:gd name="connsiteY71" fmla="*/ 898511 h 2179581"/>
                <a:gd name="connsiteX72" fmla="*/ 682116 w 2295281"/>
                <a:gd name="connsiteY72" fmla="*/ 660172 h 2179581"/>
                <a:gd name="connsiteX73" fmla="*/ 809925 w 2295281"/>
                <a:gd name="connsiteY73" fmla="*/ 660172 h 2179581"/>
                <a:gd name="connsiteX74" fmla="*/ 836738 w 2295281"/>
                <a:gd name="connsiteY74" fmla="*/ 898511 h 2179581"/>
                <a:gd name="connsiteX75" fmla="*/ 863224 w 2295281"/>
                <a:gd name="connsiteY75" fmla="*/ 600766 h 2179581"/>
                <a:gd name="connsiteX76" fmla="*/ 825119 w 2295281"/>
                <a:gd name="connsiteY76" fmla="*/ 263040 h 2179581"/>
                <a:gd name="connsiteX77" fmla="*/ 2221188 w 2295281"/>
                <a:gd name="connsiteY77" fmla="*/ 599991 h 2179581"/>
                <a:gd name="connsiteX78" fmla="*/ 2221188 w 2295281"/>
                <a:gd name="connsiteY78" fmla="*/ 600587 h 2179581"/>
                <a:gd name="connsiteX79" fmla="*/ 863224 w 2295281"/>
                <a:gd name="connsiteY79" fmla="*/ 600766 h 2179581"/>
                <a:gd name="connsiteX80" fmla="*/ 2137272 w 2295281"/>
                <a:gd name="connsiteY80" fmla="*/ 1496792 h 2179581"/>
                <a:gd name="connsiteX81" fmla="*/ 1699435 w 2295281"/>
                <a:gd name="connsiteY81" fmla="*/ 1553942 h 2179581"/>
                <a:gd name="connsiteX82" fmla="*/ 1699435 w 2295281"/>
                <a:gd name="connsiteY82" fmla="*/ 1256019 h 2179581"/>
                <a:gd name="connsiteX83" fmla="*/ 2235697 w 2295281"/>
                <a:gd name="connsiteY83" fmla="*/ 1256019 h 2179581"/>
                <a:gd name="connsiteX84" fmla="*/ 2137272 w 2295281"/>
                <a:gd name="connsiteY84" fmla="*/ 1496792 h 2179581"/>
                <a:gd name="connsiteX0" fmla="*/ 1997358 w 2295281"/>
                <a:gd name="connsiteY0" fmla="*/ 1196434 h 2179581"/>
                <a:gd name="connsiteX1" fmla="*/ 1997358 w 2295281"/>
                <a:gd name="connsiteY1" fmla="*/ 660172 h 2179581"/>
                <a:gd name="connsiteX2" fmla="*/ 2223601 w 2295281"/>
                <a:gd name="connsiteY2" fmla="*/ 660172 h 2179581"/>
                <a:gd name="connsiteX3" fmla="*/ 2283186 w 2295281"/>
                <a:gd name="connsiteY3" fmla="*/ 600587 h 2179581"/>
                <a:gd name="connsiteX4" fmla="*/ 2237604 w 2295281"/>
                <a:gd name="connsiteY4" fmla="*/ 542671 h 2179581"/>
                <a:gd name="connsiteX5" fmla="*/ 818118 w 2295281"/>
                <a:gd name="connsiteY5" fmla="*/ 200059 h 2179581"/>
                <a:gd name="connsiteX6" fmla="*/ 801285 w 2295281"/>
                <a:gd name="connsiteY6" fmla="*/ 49429 h 2179581"/>
                <a:gd name="connsiteX7" fmla="*/ 740151 w 2295281"/>
                <a:gd name="connsiteY7" fmla="*/ 332 h 2179581"/>
                <a:gd name="connsiteX8" fmla="*/ 691054 w 2295281"/>
                <a:gd name="connsiteY8" fmla="*/ 49429 h 2179581"/>
                <a:gd name="connsiteX9" fmla="*/ 672076 w 2295281"/>
                <a:gd name="connsiteY9" fmla="*/ 218143 h 2179581"/>
                <a:gd name="connsiteX10" fmla="*/ 32256 w 2295281"/>
                <a:gd name="connsiteY10" fmla="*/ 547646 h 2179581"/>
                <a:gd name="connsiteX11" fmla="*/ 6655 w 2295281"/>
                <a:gd name="connsiteY11" fmla="*/ 627928 h 2179581"/>
                <a:gd name="connsiteX12" fmla="*/ 59456 w 2295281"/>
                <a:gd name="connsiteY12" fmla="*/ 660172 h 2179581"/>
                <a:gd name="connsiteX13" fmla="*/ 622233 w 2295281"/>
                <a:gd name="connsiteY13" fmla="*/ 660172 h 2179581"/>
                <a:gd name="connsiteX14" fmla="*/ 457988 w 2295281"/>
                <a:gd name="connsiteY14" fmla="*/ 2119996 h 2179581"/>
                <a:gd name="connsiteX15" fmla="*/ 60856 w 2295281"/>
                <a:gd name="connsiteY15" fmla="*/ 2119996 h 2179581"/>
                <a:gd name="connsiteX16" fmla="*/ 60856 w 2295281"/>
                <a:gd name="connsiteY16" fmla="*/ 2179581 h 2179581"/>
                <a:gd name="connsiteX17" fmla="*/ 1431304 w 2295281"/>
                <a:gd name="connsiteY17" fmla="*/ 2179581 h 2179581"/>
                <a:gd name="connsiteX18" fmla="*/ 1431304 w 2295281"/>
                <a:gd name="connsiteY18" fmla="*/ 2119996 h 2179581"/>
                <a:gd name="connsiteX19" fmla="*/ 1034112 w 2295281"/>
                <a:gd name="connsiteY19" fmla="*/ 2119996 h 2179581"/>
                <a:gd name="connsiteX20" fmla="*/ 869808 w 2295281"/>
                <a:gd name="connsiteY20" fmla="*/ 660172 h 2179581"/>
                <a:gd name="connsiteX21" fmla="*/ 1937773 w 2295281"/>
                <a:gd name="connsiteY21" fmla="*/ 660172 h 2179581"/>
                <a:gd name="connsiteX22" fmla="*/ 1937773 w 2295281"/>
                <a:gd name="connsiteY22" fmla="*/ 1196434 h 2179581"/>
                <a:gd name="connsiteX23" fmla="*/ 1639850 w 2295281"/>
                <a:gd name="connsiteY23" fmla="*/ 1196434 h 2179581"/>
                <a:gd name="connsiteX24" fmla="*/ 1639850 w 2295281"/>
                <a:gd name="connsiteY24" fmla="*/ 1613527 h 2179581"/>
                <a:gd name="connsiteX25" fmla="*/ 2295281 w 2295281"/>
                <a:gd name="connsiteY25" fmla="*/ 1613527 h 2179581"/>
                <a:gd name="connsiteX26" fmla="*/ 2295281 w 2295281"/>
                <a:gd name="connsiteY26" fmla="*/ 1196434 h 2179581"/>
                <a:gd name="connsiteX27" fmla="*/ 1997358 w 2295281"/>
                <a:gd name="connsiteY27" fmla="*/ 1196434 h 2179581"/>
                <a:gd name="connsiteX28" fmla="*/ 756597 w 2295281"/>
                <a:gd name="connsiteY28" fmla="*/ 185163 h 2179581"/>
                <a:gd name="connsiteX29" fmla="*/ 753171 w 2295281"/>
                <a:gd name="connsiteY29" fmla="*/ 184329 h 2179581"/>
                <a:gd name="connsiteX30" fmla="*/ 735683 w 2295281"/>
                <a:gd name="connsiteY30" fmla="*/ 185848 h 2179581"/>
                <a:gd name="connsiteX31" fmla="*/ 745901 w 2295281"/>
                <a:gd name="connsiteY31" fmla="*/ 95160 h 2179581"/>
                <a:gd name="connsiteX32" fmla="*/ 746467 w 2295281"/>
                <a:gd name="connsiteY32" fmla="*/ 95160 h 2179581"/>
                <a:gd name="connsiteX33" fmla="*/ 756597 w 2295281"/>
                <a:gd name="connsiteY33" fmla="*/ 185163 h 2179581"/>
                <a:gd name="connsiteX34" fmla="*/ 763687 w 2295281"/>
                <a:gd name="connsiteY34" fmla="*/ 248174 h 2179581"/>
                <a:gd name="connsiteX35" fmla="*/ 803341 w 2295281"/>
                <a:gd name="connsiteY35" fmla="*/ 600766 h 2179581"/>
                <a:gd name="connsiteX36" fmla="*/ 688879 w 2295281"/>
                <a:gd name="connsiteY36" fmla="*/ 600766 h 2179581"/>
                <a:gd name="connsiteX37" fmla="*/ 727609 w 2295281"/>
                <a:gd name="connsiteY37" fmla="*/ 256277 h 2179581"/>
                <a:gd name="connsiteX38" fmla="*/ 749834 w 2295281"/>
                <a:gd name="connsiteY38" fmla="*/ 244837 h 2179581"/>
                <a:gd name="connsiteX39" fmla="*/ 763687 w 2295281"/>
                <a:gd name="connsiteY39" fmla="*/ 248174 h 2179581"/>
                <a:gd name="connsiteX40" fmla="*/ 60201 w 2295281"/>
                <a:gd name="connsiteY40" fmla="*/ 600289 h 2179581"/>
                <a:gd name="connsiteX41" fmla="*/ 663972 w 2295281"/>
                <a:gd name="connsiteY41" fmla="*/ 289108 h 2179581"/>
                <a:gd name="connsiteX42" fmla="*/ 628907 w 2295281"/>
                <a:gd name="connsiteY42" fmla="*/ 600796 h 2179581"/>
                <a:gd name="connsiteX43" fmla="*/ 60320 w 2295281"/>
                <a:gd name="connsiteY43" fmla="*/ 600796 h 2179581"/>
                <a:gd name="connsiteX44" fmla="*/ 60201 w 2295281"/>
                <a:gd name="connsiteY44" fmla="*/ 600289 h 2179581"/>
                <a:gd name="connsiteX45" fmla="*/ 544773 w 2295281"/>
                <a:gd name="connsiteY45" fmla="*/ 1881658 h 2179581"/>
                <a:gd name="connsiteX46" fmla="*/ 564883 w 2295281"/>
                <a:gd name="connsiteY46" fmla="*/ 1702904 h 2179581"/>
                <a:gd name="connsiteX47" fmla="*/ 927217 w 2295281"/>
                <a:gd name="connsiteY47" fmla="*/ 1702904 h 2179581"/>
                <a:gd name="connsiteX48" fmla="*/ 947327 w 2295281"/>
                <a:gd name="connsiteY48" fmla="*/ 1881658 h 2179581"/>
                <a:gd name="connsiteX49" fmla="*/ 544773 w 2295281"/>
                <a:gd name="connsiteY49" fmla="*/ 1881658 h 2179581"/>
                <a:gd name="connsiteX50" fmla="*/ 954031 w 2295281"/>
                <a:gd name="connsiteY50" fmla="*/ 1941242 h 2179581"/>
                <a:gd name="connsiteX51" fmla="*/ 974140 w 2295281"/>
                <a:gd name="connsiteY51" fmla="*/ 2119996 h 2179581"/>
                <a:gd name="connsiteX52" fmla="*/ 517960 w 2295281"/>
                <a:gd name="connsiteY52" fmla="*/ 2119996 h 2179581"/>
                <a:gd name="connsiteX53" fmla="*/ 538070 w 2295281"/>
                <a:gd name="connsiteY53" fmla="*/ 1941242 h 2179581"/>
                <a:gd name="connsiteX54" fmla="*/ 954031 w 2295281"/>
                <a:gd name="connsiteY54" fmla="*/ 1941242 h 2179581"/>
                <a:gd name="connsiteX55" fmla="*/ 571586 w 2295281"/>
                <a:gd name="connsiteY55" fmla="*/ 1643319 h 2179581"/>
                <a:gd name="connsiteX56" fmla="*/ 591696 w 2295281"/>
                <a:gd name="connsiteY56" fmla="*/ 1464565 h 2179581"/>
                <a:gd name="connsiteX57" fmla="*/ 900404 w 2295281"/>
                <a:gd name="connsiteY57" fmla="*/ 1464565 h 2179581"/>
                <a:gd name="connsiteX58" fmla="*/ 920514 w 2295281"/>
                <a:gd name="connsiteY58" fmla="*/ 1643319 h 2179581"/>
                <a:gd name="connsiteX59" fmla="*/ 571586 w 2295281"/>
                <a:gd name="connsiteY59" fmla="*/ 1643319 h 2179581"/>
                <a:gd name="connsiteX60" fmla="*/ 598399 w 2295281"/>
                <a:gd name="connsiteY60" fmla="*/ 1404980 h 2179581"/>
                <a:gd name="connsiteX61" fmla="*/ 618539 w 2295281"/>
                <a:gd name="connsiteY61" fmla="*/ 1226226 h 2179581"/>
                <a:gd name="connsiteX62" fmla="*/ 873591 w 2295281"/>
                <a:gd name="connsiteY62" fmla="*/ 1226226 h 2179581"/>
                <a:gd name="connsiteX63" fmla="*/ 893642 w 2295281"/>
                <a:gd name="connsiteY63" fmla="*/ 1404980 h 2179581"/>
                <a:gd name="connsiteX64" fmla="*/ 598399 w 2295281"/>
                <a:gd name="connsiteY64" fmla="*/ 1404980 h 2179581"/>
                <a:gd name="connsiteX65" fmla="*/ 866828 w 2295281"/>
                <a:gd name="connsiteY65" fmla="*/ 1166642 h 2179581"/>
                <a:gd name="connsiteX66" fmla="*/ 625213 w 2295281"/>
                <a:gd name="connsiteY66" fmla="*/ 1166642 h 2179581"/>
                <a:gd name="connsiteX67" fmla="*/ 648689 w 2295281"/>
                <a:gd name="connsiteY67" fmla="*/ 958095 h 2179581"/>
                <a:gd name="connsiteX68" fmla="*/ 843441 w 2295281"/>
                <a:gd name="connsiteY68" fmla="*/ 958095 h 2179581"/>
                <a:gd name="connsiteX69" fmla="*/ 866828 w 2295281"/>
                <a:gd name="connsiteY69" fmla="*/ 1166642 h 2179581"/>
                <a:gd name="connsiteX70" fmla="*/ 836738 w 2295281"/>
                <a:gd name="connsiteY70" fmla="*/ 898511 h 2179581"/>
                <a:gd name="connsiteX71" fmla="*/ 655303 w 2295281"/>
                <a:gd name="connsiteY71" fmla="*/ 898511 h 2179581"/>
                <a:gd name="connsiteX72" fmla="*/ 682116 w 2295281"/>
                <a:gd name="connsiteY72" fmla="*/ 660172 h 2179581"/>
                <a:gd name="connsiteX73" fmla="*/ 809925 w 2295281"/>
                <a:gd name="connsiteY73" fmla="*/ 660172 h 2179581"/>
                <a:gd name="connsiteX74" fmla="*/ 836738 w 2295281"/>
                <a:gd name="connsiteY74" fmla="*/ 898511 h 2179581"/>
                <a:gd name="connsiteX75" fmla="*/ 863224 w 2295281"/>
                <a:gd name="connsiteY75" fmla="*/ 600766 h 2179581"/>
                <a:gd name="connsiteX76" fmla="*/ 825119 w 2295281"/>
                <a:gd name="connsiteY76" fmla="*/ 263040 h 2179581"/>
                <a:gd name="connsiteX77" fmla="*/ 2221188 w 2295281"/>
                <a:gd name="connsiteY77" fmla="*/ 599991 h 2179581"/>
                <a:gd name="connsiteX78" fmla="*/ 2221188 w 2295281"/>
                <a:gd name="connsiteY78" fmla="*/ 600587 h 2179581"/>
                <a:gd name="connsiteX79" fmla="*/ 863224 w 2295281"/>
                <a:gd name="connsiteY79" fmla="*/ 600766 h 2179581"/>
                <a:gd name="connsiteX80" fmla="*/ 2235697 w 2295281"/>
                <a:gd name="connsiteY80" fmla="*/ 1256019 h 2179581"/>
                <a:gd name="connsiteX81" fmla="*/ 1699435 w 2295281"/>
                <a:gd name="connsiteY81" fmla="*/ 1553942 h 2179581"/>
                <a:gd name="connsiteX82" fmla="*/ 1699435 w 2295281"/>
                <a:gd name="connsiteY82" fmla="*/ 1256019 h 2179581"/>
                <a:gd name="connsiteX83" fmla="*/ 2235697 w 2295281"/>
                <a:gd name="connsiteY83" fmla="*/ 1256019 h 2179581"/>
                <a:gd name="connsiteX0" fmla="*/ 1997358 w 2295281"/>
                <a:gd name="connsiteY0" fmla="*/ 1196434 h 2179581"/>
                <a:gd name="connsiteX1" fmla="*/ 1997358 w 2295281"/>
                <a:gd name="connsiteY1" fmla="*/ 660172 h 2179581"/>
                <a:gd name="connsiteX2" fmla="*/ 2223601 w 2295281"/>
                <a:gd name="connsiteY2" fmla="*/ 660172 h 2179581"/>
                <a:gd name="connsiteX3" fmla="*/ 2283186 w 2295281"/>
                <a:gd name="connsiteY3" fmla="*/ 600587 h 2179581"/>
                <a:gd name="connsiteX4" fmla="*/ 2237604 w 2295281"/>
                <a:gd name="connsiteY4" fmla="*/ 542671 h 2179581"/>
                <a:gd name="connsiteX5" fmla="*/ 818118 w 2295281"/>
                <a:gd name="connsiteY5" fmla="*/ 200059 h 2179581"/>
                <a:gd name="connsiteX6" fmla="*/ 801285 w 2295281"/>
                <a:gd name="connsiteY6" fmla="*/ 49429 h 2179581"/>
                <a:gd name="connsiteX7" fmla="*/ 740151 w 2295281"/>
                <a:gd name="connsiteY7" fmla="*/ 332 h 2179581"/>
                <a:gd name="connsiteX8" fmla="*/ 691054 w 2295281"/>
                <a:gd name="connsiteY8" fmla="*/ 49429 h 2179581"/>
                <a:gd name="connsiteX9" fmla="*/ 672076 w 2295281"/>
                <a:gd name="connsiteY9" fmla="*/ 218143 h 2179581"/>
                <a:gd name="connsiteX10" fmla="*/ 32256 w 2295281"/>
                <a:gd name="connsiteY10" fmla="*/ 547646 h 2179581"/>
                <a:gd name="connsiteX11" fmla="*/ 6655 w 2295281"/>
                <a:gd name="connsiteY11" fmla="*/ 627928 h 2179581"/>
                <a:gd name="connsiteX12" fmla="*/ 59456 w 2295281"/>
                <a:gd name="connsiteY12" fmla="*/ 660172 h 2179581"/>
                <a:gd name="connsiteX13" fmla="*/ 622233 w 2295281"/>
                <a:gd name="connsiteY13" fmla="*/ 660172 h 2179581"/>
                <a:gd name="connsiteX14" fmla="*/ 457988 w 2295281"/>
                <a:gd name="connsiteY14" fmla="*/ 2119996 h 2179581"/>
                <a:gd name="connsiteX15" fmla="*/ 60856 w 2295281"/>
                <a:gd name="connsiteY15" fmla="*/ 2119996 h 2179581"/>
                <a:gd name="connsiteX16" fmla="*/ 60856 w 2295281"/>
                <a:gd name="connsiteY16" fmla="*/ 2179581 h 2179581"/>
                <a:gd name="connsiteX17" fmla="*/ 1431304 w 2295281"/>
                <a:gd name="connsiteY17" fmla="*/ 2179581 h 2179581"/>
                <a:gd name="connsiteX18" fmla="*/ 1431304 w 2295281"/>
                <a:gd name="connsiteY18" fmla="*/ 2119996 h 2179581"/>
                <a:gd name="connsiteX19" fmla="*/ 1034112 w 2295281"/>
                <a:gd name="connsiteY19" fmla="*/ 2119996 h 2179581"/>
                <a:gd name="connsiteX20" fmla="*/ 869808 w 2295281"/>
                <a:gd name="connsiteY20" fmla="*/ 660172 h 2179581"/>
                <a:gd name="connsiteX21" fmla="*/ 1937773 w 2295281"/>
                <a:gd name="connsiteY21" fmla="*/ 660172 h 2179581"/>
                <a:gd name="connsiteX22" fmla="*/ 1937773 w 2295281"/>
                <a:gd name="connsiteY22" fmla="*/ 1196434 h 2179581"/>
                <a:gd name="connsiteX23" fmla="*/ 1639850 w 2295281"/>
                <a:gd name="connsiteY23" fmla="*/ 1196434 h 2179581"/>
                <a:gd name="connsiteX24" fmla="*/ 1639850 w 2295281"/>
                <a:gd name="connsiteY24" fmla="*/ 1613527 h 2179581"/>
                <a:gd name="connsiteX25" fmla="*/ 2295281 w 2295281"/>
                <a:gd name="connsiteY25" fmla="*/ 1196434 h 2179581"/>
                <a:gd name="connsiteX26" fmla="*/ 1997358 w 2295281"/>
                <a:gd name="connsiteY26" fmla="*/ 1196434 h 2179581"/>
                <a:gd name="connsiteX27" fmla="*/ 756597 w 2295281"/>
                <a:gd name="connsiteY27" fmla="*/ 185163 h 2179581"/>
                <a:gd name="connsiteX28" fmla="*/ 753171 w 2295281"/>
                <a:gd name="connsiteY28" fmla="*/ 184329 h 2179581"/>
                <a:gd name="connsiteX29" fmla="*/ 735683 w 2295281"/>
                <a:gd name="connsiteY29" fmla="*/ 185848 h 2179581"/>
                <a:gd name="connsiteX30" fmla="*/ 745901 w 2295281"/>
                <a:gd name="connsiteY30" fmla="*/ 95160 h 2179581"/>
                <a:gd name="connsiteX31" fmla="*/ 746467 w 2295281"/>
                <a:gd name="connsiteY31" fmla="*/ 95160 h 2179581"/>
                <a:gd name="connsiteX32" fmla="*/ 756597 w 2295281"/>
                <a:gd name="connsiteY32" fmla="*/ 185163 h 2179581"/>
                <a:gd name="connsiteX33" fmla="*/ 763687 w 2295281"/>
                <a:gd name="connsiteY33" fmla="*/ 248174 h 2179581"/>
                <a:gd name="connsiteX34" fmla="*/ 803341 w 2295281"/>
                <a:gd name="connsiteY34" fmla="*/ 600766 h 2179581"/>
                <a:gd name="connsiteX35" fmla="*/ 688879 w 2295281"/>
                <a:gd name="connsiteY35" fmla="*/ 600766 h 2179581"/>
                <a:gd name="connsiteX36" fmla="*/ 727609 w 2295281"/>
                <a:gd name="connsiteY36" fmla="*/ 256277 h 2179581"/>
                <a:gd name="connsiteX37" fmla="*/ 749834 w 2295281"/>
                <a:gd name="connsiteY37" fmla="*/ 244837 h 2179581"/>
                <a:gd name="connsiteX38" fmla="*/ 763687 w 2295281"/>
                <a:gd name="connsiteY38" fmla="*/ 248174 h 2179581"/>
                <a:gd name="connsiteX39" fmla="*/ 60201 w 2295281"/>
                <a:gd name="connsiteY39" fmla="*/ 600289 h 2179581"/>
                <a:gd name="connsiteX40" fmla="*/ 663972 w 2295281"/>
                <a:gd name="connsiteY40" fmla="*/ 289108 h 2179581"/>
                <a:gd name="connsiteX41" fmla="*/ 628907 w 2295281"/>
                <a:gd name="connsiteY41" fmla="*/ 600796 h 2179581"/>
                <a:gd name="connsiteX42" fmla="*/ 60320 w 2295281"/>
                <a:gd name="connsiteY42" fmla="*/ 600796 h 2179581"/>
                <a:gd name="connsiteX43" fmla="*/ 60201 w 2295281"/>
                <a:gd name="connsiteY43" fmla="*/ 600289 h 2179581"/>
                <a:gd name="connsiteX44" fmla="*/ 544773 w 2295281"/>
                <a:gd name="connsiteY44" fmla="*/ 1881658 h 2179581"/>
                <a:gd name="connsiteX45" fmla="*/ 564883 w 2295281"/>
                <a:gd name="connsiteY45" fmla="*/ 1702904 h 2179581"/>
                <a:gd name="connsiteX46" fmla="*/ 927217 w 2295281"/>
                <a:gd name="connsiteY46" fmla="*/ 1702904 h 2179581"/>
                <a:gd name="connsiteX47" fmla="*/ 947327 w 2295281"/>
                <a:gd name="connsiteY47" fmla="*/ 1881658 h 2179581"/>
                <a:gd name="connsiteX48" fmla="*/ 544773 w 2295281"/>
                <a:gd name="connsiteY48" fmla="*/ 1881658 h 2179581"/>
                <a:gd name="connsiteX49" fmla="*/ 954031 w 2295281"/>
                <a:gd name="connsiteY49" fmla="*/ 1941242 h 2179581"/>
                <a:gd name="connsiteX50" fmla="*/ 974140 w 2295281"/>
                <a:gd name="connsiteY50" fmla="*/ 2119996 h 2179581"/>
                <a:gd name="connsiteX51" fmla="*/ 517960 w 2295281"/>
                <a:gd name="connsiteY51" fmla="*/ 2119996 h 2179581"/>
                <a:gd name="connsiteX52" fmla="*/ 538070 w 2295281"/>
                <a:gd name="connsiteY52" fmla="*/ 1941242 h 2179581"/>
                <a:gd name="connsiteX53" fmla="*/ 954031 w 2295281"/>
                <a:gd name="connsiteY53" fmla="*/ 1941242 h 2179581"/>
                <a:gd name="connsiteX54" fmla="*/ 571586 w 2295281"/>
                <a:gd name="connsiteY54" fmla="*/ 1643319 h 2179581"/>
                <a:gd name="connsiteX55" fmla="*/ 591696 w 2295281"/>
                <a:gd name="connsiteY55" fmla="*/ 1464565 h 2179581"/>
                <a:gd name="connsiteX56" fmla="*/ 900404 w 2295281"/>
                <a:gd name="connsiteY56" fmla="*/ 1464565 h 2179581"/>
                <a:gd name="connsiteX57" fmla="*/ 920514 w 2295281"/>
                <a:gd name="connsiteY57" fmla="*/ 1643319 h 2179581"/>
                <a:gd name="connsiteX58" fmla="*/ 571586 w 2295281"/>
                <a:gd name="connsiteY58" fmla="*/ 1643319 h 2179581"/>
                <a:gd name="connsiteX59" fmla="*/ 598399 w 2295281"/>
                <a:gd name="connsiteY59" fmla="*/ 1404980 h 2179581"/>
                <a:gd name="connsiteX60" fmla="*/ 618539 w 2295281"/>
                <a:gd name="connsiteY60" fmla="*/ 1226226 h 2179581"/>
                <a:gd name="connsiteX61" fmla="*/ 873591 w 2295281"/>
                <a:gd name="connsiteY61" fmla="*/ 1226226 h 2179581"/>
                <a:gd name="connsiteX62" fmla="*/ 893642 w 2295281"/>
                <a:gd name="connsiteY62" fmla="*/ 1404980 h 2179581"/>
                <a:gd name="connsiteX63" fmla="*/ 598399 w 2295281"/>
                <a:gd name="connsiteY63" fmla="*/ 1404980 h 2179581"/>
                <a:gd name="connsiteX64" fmla="*/ 866828 w 2295281"/>
                <a:gd name="connsiteY64" fmla="*/ 1166642 h 2179581"/>
                <a:gd name="connsiteX65" fmla="*/ 625213 w 2295281"/>
                <a:gd name="connsiteY65" fmla="*/ 1166642 h 2179581"/>
                <a:gd name="connsiteX66" fmla="*/ 648689 w 2295281"/>
                <a:gd name="connsiteY66" fmla="*/ 958095 h 2179581"/>
                <a:gd name="connsiteX67" fmla="*/ 843441 w 2295281"/>
                <a:gd name="connsiteY67" fmla="*/ 958095 h 2179581"/>
                <a:gd name="connsiteX68" fmla="*/ 866828 w 2295281"/>
                <a:gd name="connsiteY68" fmla="*/ 1166642 h 2179581"/>
                <a:gd name="connsiteX69" fmla="*/ 836738 w 2295281"/>
                <a:gd name="connsiteY69" fmla="*/ 898511 h 2179581"/>
                <a:gd name="connsiteX70" fmla="*/ 655303 w 2295281"/>
                <a:gd name="connsiteY70" fmla="*/ 898511 h 2179581"/>
                <a:gd name="connsiteX71" fmla="*/ 682116 w 2295281"/>
                <a:gd name="connsiteY71" fmla="*/ 660172 h 2179581"/>
                <a:gd name="connsiteX72" fmla="*/ 809925 w 2295281"/>
                <a:gd name="connsiteY72" fmla="*/ 660172 h 2179581"/>
                <a:gd name="connsiteX73" fmla="*/ 836738 w 2295281"/>
                <a:gd name="connsiteY73" fmla="*/ 898511 h 2179581"/>
                <a:gd name="connsiteX74" fmla="*/ 863224 w 2295281"/>
                <a:gd name="connsiteY74" fmla="*/ 600766 h 2179581"/>
                <a:gd name="connsiteX75" fmla="*/ 825119 w 2295281"/>
                <a:gd name="connsiteY75" fmla="*/ 263040 h 2179581"/>
                <a:gd name="connsiteX76" fmla="*/ 2221188 w 2295281"/>
                <a:gd name="connsiteY76" fmla="*/ 599991 h 2179581"/>
                <a:gd name="connsiteX77" fmla="*/ 2221188 w 2295281"/>
                <a:gd name="connsiteY77" fmla="*/ 600587 h 2179581"/>
                <a:gd name="connsiteX78" fmla="*/ 863224 w 2295281"/>
                <a:gd name="connsiteY78" fmla="*/ 600766 h 2179581"/>
                <a:gd name="connsiteX79" fmla="*/ 2235697 w 2295281"/>
                <a:gd name="connsiteY79" fmla="*/ 1256019 h 2179581"/>
                <a:gd name="connsiteX80" fmla="*/ 1699435 w 2295281"/>
                <a:gd name="connsiteY80" fmla="*/ 1553942 h 2179581"/>
                <a:gd name="connsiteX81" fmla="*/ 1699435 w 2295281"/>
                <a:gd name="connsiteY81" fmla="*/ 1256019 h 2179581"/>
                <a:gd name="connsiteX82" fmla="*/ 2235697 w 2295281"/>
                <a:gd name="connsiteY82" fmla="*/ 1256019 h 2179581"/>
                <a:gd name="connsiteX0" fmla="*/ 1997358 w 2295281"/>
                <a:gd name="connsiteY0" fmla="*/ 1196434 h 2179581"/>
                <a:gd name="connsiteX1" fmla="*/ 1997358 w 2295281"/>
                <a:gd name="connsiteY1" fmla="*/ 660172 h 2179581"/>
                <a:gd name="connsiteX2" fmla="*/ 2223601 w 2295281"/>
                <a:gd name="connsiteY2" fmla="*/ 660172 h 2179581"/>
                <a:gd name="connsiteX3" fmla="*/ 2283186 w 2295281"/>
                <a:gd name="connsiteY3" fmla="*/ 600587 h 2179581"/>
                <a:gd name="connsiteX4" fmla="*/ 2237604 w 2295281"/>
                <a:gd name="connsiteY4" fmla="*/ 542671 h 2179581"/>
                <a:gd name="connsiteX5" fmla="*/ 818118 w 2295281"/>
                <a:gd name="connsiteY5" fmla="*/ 200059 h 2179581"/>
                <a:gd name="connsiteX6" fmla="*/ 801285 w 2295281"/>
                <a:gd name="connsiteY6" fmla="*/ 49429 h 2179581"/>
                <a:gd name="connsiteX7" fmla="*/ 740151 w 2295281"/>
                <a:gd name="connsiteY7" fmla="*/ 332 h 2179581"/>
                <a:gd name="connsiteX8" fmla="*/ 691054 w 2295281"/>
                <a:gd name="connsiteY8" fmla="*/ 49429 h 2179581"/>
                <a:gd name="connsiteX9" fmla="*/ 672076 w 2295281"/>
                <a:gd name="connsiteY9" fmla="*/ 218143 h 2179581"/>
                <a:gd name="connsiteX10" fmla="*/ 32256 w 2295281"/>
                <a:gd name="connsiteY10" fmla="*/ 547646 h 2179581"/>
                <a:gd name="connsiteX11" fmla="*/ 6655 w 2295281"/>
                <a:gd name="connsiteY11" fmla="*/ 627928 h 2179581"/>
                <a:gd name="connsiteX12" fmla="*/ 59456 w 2295281"/>
                <a:gd name="connsiteY12" fmla="*/ 660172 h 2179581"/>
                <a:gd name="connsiteX13" fmla="*/ 622233 w 2295281"/>
                <a:gd name="connsiteY13" fmla="*/ 660172 h 2179581"/>
                <a:gd name="connsiteX14" fmla="*/ 457988 w 2295281"/>
                <a:gd name="connsiteY14" fmla="*/ 2119996 h 2179581"/>
                <a:gd name="connsiteX15" fmla="*/ 60856 w 2295281"/>
                <a:gd name="connsiteY15" fmla="*/ 2119996 h 2179581"/>
                <a:gd name="connsiteX16" fmla="*/ 60856 w 2295281"/>
                <a:gd name="connsiteY16" fmla="*/ 2179581 h 2179581"/>
                <a:gd name="connsiteX17" fmla="*/ 1431304 w 2295281"/>
                <a:gd name="connsiteY17" fmla="*/ 2179581 h 2179581"/>
                <a:gd name="connsiteX18" fmla="*/ 1431304 w 2295281"/>
                <a:gd name="connsiteY18" fmla="*/ 2119996 h 2179581"/>
                <a:gd name="connsiteX19" fmla="*/ 1034112 w 2295281"/>
                <a:gd name="connsiteY19" fmla="*/ 2119996 h 2179581"/>
                <a:gd name="connsiteX20" fmla="*/ 869808 w 2295281"/>
                <a:gd name="connsiteY20" fmla="*/ 660172 h 2179581"/>
                <a:gd name="connsiteX21" fmla="*/ 1937773 w 2295281"/>
                <a:gd name="connsiteY21" fmla="*/ 660172 h 2179581"/>
                <a:gd name="connsiteX22" fmla="*/ 1937773 w 2295281"/>
                <a:gd name="connsiteY22" fmla="*/ 1196434 h 2179581"/>
                <a:gd name="connsiteX23" fmla="*/ 1639850 w 2295281"/>
                <a:gd name="connsiteY23" fmla="*/ 1196434 h 2179581"/>
                <a:gd name="connsiteX24" fmla="*/ 1639850 w 2295281"/>
                <a:gd name="connsiteY24" fmla="*/ 1613527 h 2179581"/>
                <a:gd name="connsiteX25" fmla="*/ 2295281 w 2295281"/>
                <a:gd name="connsiteY25" fmla="*/ 1196434 h 2179581"/>
                <a:gd name="connsiteX26" fmla="*/ 1997358 w 2295281"/>
                <a:gd name="connsiteY26" fmla="*/ 1196434 h 2179581"/>
                <a:gd name="connsiteX27" fmla="*/ 756597 w 2295281"/>
                <a:gd name="connsiteY27" fmla="*/ 185163 h 2179581"/>
                <a:gd name="connsiteX28" fmla="*/ 753171 w 2295281"/>
                <a:gd name="connsiteY28" fmla="*/ 184329 h 2179581"/>
                <a:gd name="connsiteX29" fmla="*/ 735683 w 2295281"/>
                <a:gd name="connsiteY29" fmla="*/ 185848 h 2179581"/>
                <a:gd name="connsiteX30" fmla="*/ 745901 w 2295281"/>
                <a:gd name="connsiteY30" fmla="*/ 95160 h 2179581"/>
                <a:gd name="connsiteX31" fmla="*/ 746467 w 2295281"/>
                <a:gd name="connsiteY31" fmla="*/ 95160 h 2179581"/>
                <a:gd name="connsiteX32" fmla="*/ 756597 w 2295281"/>
                <a:gd name="connsiteY32" fmla="*/ 185163 h 2179581"/>
                <a:gd name="connsiteX33" fmla="*/ 763687 w 2295281"/>
                <a:gd name="connsiteY33" fmla="*/ 248174 h 2179581"/>
                <a:gd name="connsiteX34" fmla="*/ 803341 w 2295281"/>
                <a:gd name="connsiteY34" fmla="*/ 600766 h 2179581"/>
                <a:gd name="connsiteX35" fmla="*/ 688879 w 2295281"/>
                <a:gd name="connsiteY35" fmla="*/ 600766 h 2179581"/>
                <a:gd name="connsiteX36" fmla="*/ 727609 w 2295281"/>
                <a:gd name="connsiteY36" fmla="*/ 256277 h 2179581"/>
                <a:gd name="connsiteX37" fmla="*/ 749834 w 2295281"/>
                <a:gd name="connsiteY37" fmla="*/ 244837 h 2179581"/>
                <a:gd name="connsiteX38" fmla="*/ 763687 w 2295281"/>
                <a:gd name="connsiteY38" fmla="*/ 248174 h 2179581"/>
                <a:gd name="connsiteX39" fmla="*/ 60201 w 2295281"/>
                <a:gd name="connsiteY39" fmla="*/ 600289 h 2179581"/>
                <a:gd name="connsiteX40" fmla="*/ 663972 w 2295281"/>
                <a:gd name="connsiteY40" fmla="*/ 289108 h 2179581"/>
                <a:gd name="connsiteX41" fmla="*/ 628907 w 2295281"/>
                <a:gd name="connsiteY41" fmla="*/ 600796 h 2179581"/>
                <a:gd name="connsiteX42" fmla="*/ 60320 w 2295281"/>
                <a:gd name="connsiteY42" fmla="*/ 600796 h 2179581"/>
                <a:gd name="connsiteX43" fmla="*/ 60201 w 2295281"/>
                <a:gd name="connsiteY43" fmla="*/ 600289 h 2179581"/>
                <a:gd name="connsiteX44" fmla="*/ 544773 w 2295281"/>
                <a:gd name="connsiteY44" fmla="*/ 1881658 h 2179581"/>
                <a:gd name="connsiteX45" fmla="*/ 564883 w 2295281"/>
                <a:gd name="connsiteY45" fmla="*/ 1702904 h 2179581"/>
                <a:gd name="connsiteX46" fmla="*/ 927217 w 2295281"/>
                <a:gd name="connsiteY46" fmla="*/ 1702904 h 2179581"/>
                <a:gd name="connsiteX47" fmla="*/ 947327 w 2295281"/>
                <a:gd name="connsiteY47" fmla="*/ 1881658 h 2179581"/>
                <a:gd name="connsiteX48" fmla="*/ 544773 w 2295281"/>
                <a:gd name="connsiteY48" fmla="*/ 1881658 h 2179581"/>
                <a:gd name="connsiteX49" fmla="*/ 954031 w 2295281"/>
                <a:gd name="connsiteY49" fmla="*/ 1941242 h 2179581"/>
                <a:gd name="connsiteX50" fmla="*/ 974140 w 2295281"/>
                <a:gd name="connsiteY50" fmla="*/ 2119996 h 2179581"/>
                <a:gd name="connsiteX51" fmla="*/ 517960 w 2295281"/>
                <a:gd name="connsiteY51" fmla="*/ 2119996 h 2179581"/>
                <a:gd name="connsiteX52" fmla="*/ 538070 w 2295281"/>
                <a:gd name="connsiteY52" fmla="*/ 1941242 h 2179581"/>
                <a:gd name="connsiteX53" fmla="*/ 954031 w 2295281"/>
                <a:gd name="connsiteY53" fmla="*/ 1941242 h 2179581"/>
                <a:gd name="connsiteX54" fmla="*/ 571586 w 2295281"/>
                <a:gd name="connsiteY54" fmla="*/ 1643319 h 2179581"/>
                <a:gd name="connsiteX55" fmla="*/ 591696 w 2295281"/>
                <a:gd name="connsiteY55" fmla="*/ 1464565 h 2179581"/>
                <a:gd name="connsiteX56" fmla="*/ 900404 w 2295281"/>
                <a:gd name="connsiteY56" fmla="*/ 1464565 h 2179581"/>
                <a:gd name="connsiteX57" fmla="*/ 920514 w 2295281"/>
                <a:gd name="connsiteY57" fmla="*/ 1643319 h 2179581"/>
                <a:gd name="connsiteX58" fmla="*/ 571586 w 2295281"/>
                <a:gd name="connsiteY58" fmla="*/ 1643319 h 2179581"/>
                <a:gd name="connsiteX59" fmla="*/ 598399 w 2295281"/>
                <a:gd name="connsiteY59" fmla="*/ 1404980 h 2179581"/>
                <a:gd name="connsiteX60" fmla="*/ 618539 w 2295281"/>
                <a:gd name="connsiteY60" fmla="*/ 1226226 h 2179581"/>
                <a:gd name="connsiteX61" fmla="*/ 873591 w 2295281"/>
                <a:gd name="connsiteY61" fmla="*/ 1226226 h 2179581"/>
                <a:gd name="connsiteX62" fmla="*/ 893642 w 2295281"/>
                <a:gd name="connsiteY62" fmla="*/ 1404980 h 2179581"/>
                <a:gd name="connsiteX63" fmla="*/ 598399 w 2295281"/>
                <a:gd name="connsiteY63" fmla="*/ 1404980 h 2179581"/>
                <a:gd name="connsiteX64" fmla="*/ 866828 w 2295281"/>
                <a:gd name="connsiteY64" fmla="*/ 1166642 h 2179581"/>
                <a:gd name="connsiteX65" fmla="*/ 625213 w 2295281"/>
                <a:gd name="connsiteY65" fmla="*/ 1166642 h 2179581"/>
                <a:gd name="connsiteX66" fmla="*/ 648689 w 2295281"/>
                <a:gd name="connsiteY66" fmla="*/ 958095 h 2179581"/>
                <a:gd name="connsiteX67" fmla="*/ 843441 w 2295281"/>
                <a:gd name="connsiteY67" fmla="*/ 958095 h 2179581"/>
                <a:gd name="connsiteX68" fmla="*/ 866828 w 2295281"/>
                <a:gd name="connsiteY68" fmla="*/ 1166642 h 2179581"/>
                <a:gd name="connsiteX69" fmla="*/ 836738 w 2295281"/>
                <a:gd name="connsiteY69" fmla="*/ 898511 h 2179581"/>
                <a:gd name="connsiteX70" fmla="*/ 655303 w 2295281"/>
                <a:gd name="connsiteY70" fmla="*/ 898511 h 2179581"/>
                <a:gd name="connsiteX71" fmla="*/ 682116 w 2295281"/>
                <a:gd name="connsiteY71" fmla="*/ 660172 h 2179581"/>
                <a:gd name="connsiteX72" fmla="*/ 809925 w 2295281"/>
                <a:gd name="connsiteY72" fmla="*/ 660172 h 2179581"/>
                <a:gd name="connsiteX73" fmla="*/ 836738 w 2295281"/>
                <a:gd name="connsiteY73" fmla="*/ 898511 h 2179581"/>
                <a:gd name="connsiteX74" fmla="*/ 863224 w 2295281"/>
                <a:gd name="connsiteY74" fmla="*/ 600766 h 2179581"/>
                <a:gd name="connsiteX75" fmla="*/ 825119 w 2295281"/>
                <a:gd name="connsiteY75" fmla="*/ 263040 h 2179581"/>
                <a:gd name="connsiteX76" fmla="*/ 2221188 w 2295281"/>
                <a:gd name="connsiteY76" fmla="*/ 599991 h 2179581"/>
                <a:gd name="connsiteX77" fmla="*/ 2221188 w 2295281"/>
                <a:gd name="connsiteY77" fmla="*/ 600587 h 2179581"/>
                <a:gd name="connsiteX78" fmla="*/ 863224 w 2295281"/>
                <a:gd name="connsiteY78" fmla="*/ 600766 h 2179581"/>
                <a:gd name="connsiteX79" fmla="*/ 1699435 w 2295281"/>
                <a:gd name="connsiteY79" fmla="*/ 1256019 h 2179581"/>
                <a:gd name="connsiteX80" fmla="*/ 1699435 w 2295281"/>
                <a:gd name="connsiteY80" fmla="*/ 1553942 h 2179581"/>
                <a:gd name="connsiteX81" fmla="*/ 1699435 w 2295281"/>
                <a:gd name="connsiteY81" fmla="*/ 1256019 h 2179581"/>
                <a:gd name="connsiteX0" fmla="*/ 1997358 w 2283186"/>
                <a:gd name="connsiteY0" fmla="*/ 1196434 h 2179581"/>
                <a:gd name="connsiteX1" fmla="*/ 1997358 w 2283186"/>
                <a:gd name="connsiteY1" fmla="*/ 660172 h 2179581"/>
                <a:gd name="connsiteX2" fmla="*/ 2223601 w 2283186"/>
                <a:gd name="connsiteY2" fmla="*/ 660172 h 2179581"/>
                <a:gd name="connsiteX3" fmla="*/ 2283186 w 2283186"/>
                <a:gd name="connsiteY3" fmla="*/ 600587 h 2179581"/>
                <a:gd name="connsiteX4" fmla="*/ 2237604 w 2283186"/>
                <a:gd name="connsiteY4" fmla="*/ 542671 h 2179581"/>
                <a:gd name="connsiteX5" fmla="*/ 818118 w 2283186"/>
                <a:gd name="connsiteY5" fmla="*/ 200059 h 2179581"/>
                <a:gd name="connsiteX6" fmla="*/ 801285 w 2283186"/>
                <a:gd name="connsiteY6" fmla="*/ 49429 h 2179581"/>
                <a:gd name="connsiteX7" fmla="*/ 740151 w 2283186"/>
                <a:gd name="connsiteY7" fmla="*/ 332 h 2179581"/>
                <a:gd name="connsiteX8" fmla="*/ 691054 w 2283186"/>
                <a:gd name="connsiteY8" fmla="*/ 49429 h 2179581"/>
                <a:gd name="connsiteX9" fmla="*/ 672076 w 2283186"/>
                <a:gd name="connsiteY9" fmla="*/ 218143 h 2179581"/>
                <a:gd name="connsiteX10" fmla="*/ 32256 w 2283186"/>
                <a:gd name="connsiteY10" fmla="*/ 547646 h 2179581"/>
                <a:gd name="connsiteX11" fmla="*/ 6655 w 2283186"/>
                <a:gd name="connsiteY11" fmla="*/ 627928 h 2179581"/>
                <a:gd name="connsiteX12" fmla="*/ 59456 w 2283186"/>
                <a:gd name="connsiteY12" fmla="*/ 660172 h 2179581"/>
                <a:gd name="connsiteX13" fmla="*/ 622233 w 2283186"/>
                <a:gd name="connsiteY13" fmla="*/ 660172 h 2179581"/>
                <a:gd name="connsiteX14" fmla="*/ 457988 w 2283186"/>
                <a:gd name="connsiteY14" fmla="*/ 2119996 h 2179581"/>
                <a:gd name="connsiteX15" fmla="*/ 60856 w 2283186"/>
                <a:gd name="connsiteY15" fmla="*/ 2119996 h 2179581"/>
                <a:gd name="connsiteX16" fmla="*/ 60856 w 2283186"/>
                <a:gd name="connsiteY16" fmla="*/ 2179581 h 2179581"/>
                <a:gd name="connsiteX17" fmla="*/ 1431304 w 2283186"/>
                <a:gd name="connsiteY17" fmla="*/ 2179581 h 2179581"/>
                <a:gd name="connsiteX18" fmla="*/ 1431304 w 2283186"/>
                <a:gd name="connsiteY18" fmla="*/ 2119996 h 2179581"/>
                <a:gd name="connsiteX19" fmla="*/ 1034112 w 2283186"/>
                <a:gd name="connsiteY19" fmla="*/ 2119996 h 2179581"/>
                <a:gd name="connsiteX20" fmla="*/ 869808 w 2283186"/>
                <a:gd name="connsiteY20" fmla="*/ 660172 h 2179581"/>
                <a:gd name="connsiteX21" fmla="*/ 1937773 w 2283186"/>
                <a:gd name="connsiteY21" fmla="*/ 660172 h 2179581"/>
                <a:gd name="connsiteX22" fmla="*/ 1937773 w 2283186"/>
                <a:gd name="connsiteY22" fmla="*/ 1196434 h 2179581"/>
                <a:gd name="connsiteX23" fmla="*/ 1639850 w 2283186"/>
                <a:gd name="connsiteY23" fmla="*/ 1196434 h 2179581"/>
                <a:gd name="connsiteX24" fmla="*/ 1639850 w 2283186"/>
                <a:gd name="connsiteY24" fmla="*/ 1613527 h 2179581"/>
                <a:gd name="connsiteX25" fmla="*/ 1997358 w 2283186"/>
                <a:gd name="connsiteY25" fmla="*/ 1196434 h 2179581"/>
                <a:gd name="connsiteX26" fmla="*/ 756597 w 2283186"/>
                <a:gd name="connsiteY26" fmla="*/ 185163 h 2179581"/>
                <a:gd name="connsiteX27" fmla="*/ 753171 w 2283186"/>
                <a:gd name="connsiteY27" fmla="*/ 184329 h 2179581"/>
                <a:gd name="connsiteX28" fmla="*/ 735683 w 2283186"/>
                <a:gd name="connsiteY28" fmla="*/ 185848 h 2179581"/>
                <a:gd name="connsiteX29" fmla="*/ 745901 w 2283186"/>
                <a:gd name="connsiteY29" fmla="*/ 95160 h 2179581"/>
                <a:gd name="connsiteX30" fmla="*/ 746467 w 2283186"/>
                <a:gd name="connsiteY30" fmla="*/ 95160 h 2179581"/>
                <a:gd name="connsiteX31" fmla="*/ 756597 w 2283186"/>
                <a:gd name="connsiteY31" fmla="*/ 185163 h 2179581"/>
                <a:gd name="connsiteX32" fmla="*/ 763687 w 2283186"/>
                <a:gd name="connsiteY32" fmla="*/ 248174 h 2179581"/>
                <a:gd name="connsiteX33" fmla="*/ 803341 w 2283186"/>
                <a:gd name="connsiteY33" fmla="*/ 600766 h 2179581"/>
                <a:gd name="connsiteX34" fmla="*/ 688879 w 2283186"/>
                <a:gd name="connsiteY34" fmla="*/ 600766 h 2179581"/>
                <a:gd name="connsiteX35" fmla="*/ 727609 w 2283186"/>
                <a:gd name="connsiteY35" fmla="*/ 256277 h 2179581"/>
                <a:gd name="connsiteX36" fmla="*/ 749834 w 2283186"/>
                <a:gd name="connsiteY36" fmla="*/ 244837 h 2179581"/>
                <a:gd name="connsiteX37" fmla="*/ 763687 w 2283186"/>
                <a:gd name="connsiteY37" fmla="*/ 248174 h 2179581"/>
                <a:gd name="connsiteX38" fmla="*/ 60201 w 2283186"/>
                <a:gd name="connsiteY38" fmla="*/ 600289 h 2179581"/>
                <a:gd name="connsiteX39" fmla="*/ 663972 w 2283186"/>
                <a:gd name="connsiteY39" fmla="*/ 289108 h 2179581"/>
                <a:gd name="connsiteX40" fmla="*/ 628907 w 2283186"/>
                <a:gd name="connsiteY40" fmla="*/ 600796 h 2179581"/>
                <a:gd name="connsiteX41" fmla="*/ 60320 w 2283186"/>
                <a:gd name="connsiteY41" fmla="*/ 600796 h 2179581"/>
                <a:gd name="connsiteX42" fmla="*/ 60201 w 2283186"/>
                <a:gd name="connsiteY42" fmla="*/ 600289 h 2179581"/>
                <a:gd name="connsiteX43" fmla="*/ 544773 w 2283186"/>
                <a:gd name="connsiteY43" fmla="*/ 1881658 h 2179581"/>
                <a:gd name="connsiteX44" fmla="*/ 564883 w 2283186"/>
                <a:gd name="connsiteY44" fmla="*/ 1702904 h 2179581"/>
                <a:gd name="connsiteX45" fmla="*/ 927217 w 2283186"/>
                <a:gd name="connsiteY45" fmla="*/ 1702904 h 2179581"/>
                <a:gd name="connsiteX46" fmla="*/ 947327 w 2283186"/>
                <a:gd name="connsiteY46" fmla="*/ 1881658 h 2179581"/>
                <a:gd name="connsiteX47" fmla="*/ 544773 w 2283186"/>
                <a:gd name="connsiteY47" fmla="*/ 1881658 h 2179581"/>
                <a:gd name="connsiteX48" fmla="*/ 954031 w 2283186"/>
                <a:gd name="connsiteY48" fmla="*/ 1941242 h 2179581"/>
                <a:gd name="connsiteX49" fmla="*/ 974140 w 2283186"/>
                <a:gd name="connsiteY49" fmla="*/ 2119996 h 2179581"/>
                <a:gd name="connsiteX50" fmla="*/ 517960 w 2283186"/>
                <a:gd name="connsiteY50" fmla="*/ 2119996 h 2179581"/>
                <a:gd name="connsiteX51" fmla="*/ 538070 w 2283186"/>
                <a:gd name="connsiteY51" fmla="*/ 1941242 h 2179581"/>
                <a:gd name="connsiteX52" fmla="*/ 954031 w 2283186"/>
                <a:gd name="connsiteY52" fmla="*/ 1941242 h 2179581"/>
                <a:gd name="connsiteX53" fmla="*/ 571586 w 2283186"/>
                <a:gd name="connsiteY53" fmla="*/ 1643319 h 2179581"/>
                <a:gd name="connsiteX54" fmla="*/ 591696 w 2283186"/>
                <a:gd name="connsiteY54" fmla="*/ 1464565 h 2179581"/>
                <a:gd name="connsiteX55" fmla="*/ 900404 w 2283186"/>
                <a:gd name="connsiteY55" fmla="*/ 1464565 h 2179581"/>
                <a:gd name="connsiteX56" fmla="*/ 920514 w 2283186"/>
                <a:gd name="connsiteY56" fmla="*/ 1643319 h 2179581"/>
                <a:gd name="connsiteX57" fmla="*/ 571586 w 2283186"/>
                <a:gd name="connsiteY57" fmla="*/ 1643319 h 2179581"/>
                <a:gd name="connsiteX58" fmla="*/ 598399 w 2283186"/>
                <a:gd name="connsiteY58" fmla="*/ 1404980 h 2179581"/>
                <a:gd name="connsiteX59" fmla="*/ 618539 w 2283186"/>
                <a:gd name="connsiteY59" fmla="*/ 1226226 h 2179581"/>
                <a:gd name="connsiteX60" fmla="*/ 873591 w 2283186"/>
                <a:gd name="connsiteY60" fmla="*/ 1226226 h 2179581"/>
                <a:gd name="connsiteX61" fmla="*/ 893642 w 2283186"/>
                <a:gd name="connsiteY61" fmla="*/ 1404980 h 2179581"/>
                <a:gd name="connsiteX62" fmla="*/ 598399 w 2283186"/>
                <a:gd name="connsiteY62" fmla="*/ 1404980 h 2179581"/>
                <a:gd name="connsiteX63" fmla="*/ 866828 w 2283186"/>
                <a:gd name="connsiteY63" fmla="*/ 1166642 h 2179581"/>
                <a:gd name="connsiteX64" fmla="*/ 625213 w 2283186"/>
                <a:gd name="connsiteY64" fmla="*/ 1166642 h 2179581"/>
                <a:gd name="connsiteX65" fmla="*/ 648689 w 2283186"/>
                <a:gd name="connsiteY65" fmla="*/ 958095 h 2179581"/>
                <a:gd name="connsiteX66" fmla="*/ 843441 w 2283186"/>
                <a:gd name="connsiteY66" fmla="*/ 958095 h 2179581"/>
                <a:gd name="connsiteX67" fmla="*/ 866828 w 2283186"/>
                <a:gd name="connsiteY67" fmla="*/ 1166642 h 2179581"/>
                <a:gd name="connsiteX68" fmla="*/ 836738 w 2283186"/>
                <a:gd name="connsiteY68" fmla="*/ 898511 h 2179581"/>
                <a:gd name="connsiteX69" fmla="*/ 655303 w 2283186"/>
                <a:gd name="connsiteY69" fmla="*/ 898511 h 2179581"/>
                <a:gd name="connsiteX70" fmla="*/ 682116 w 2283186"/>
                <a:gd name="connsiteY70" fmla="*/ 660172 h 2179581"/>
                <a:gd name="connsiteX71" fmla="*/ 809925 w 2283186"/>
                <a:gd name="connsiteY71" fmla="*/ 660172 h 2179581"/>
                <a:gd name="connsiteX72" fmla="*/ 836738 w 2283186"/>
                <a:gd name="connsiteY72" fmla="*/ 898511 h 2179581"/>
                <a:gd name="connsiteX73" fmla="*/ 863224 w 2283186"/>
                <a:gd name="connsiteY73" fmla="*/ 600766 h 2179581"/>
                <a:gd name="connsiteX74" fmla="*/ 825119 w 2283186"/>
                <a:gd name="connsiteY74" fmla="*/ 263040 h 2179581"/>
                <a:gd name="connsiteX75" fmla="*/ 2221188 w 2283186"/>
                <a:gd name="connsiteY75" fmla="*/ 599991 h 2179581"/>
                <a:gd name="connsiteX76" fmla="*/ 2221188 w 2283186"/>
                <a:gd name="connsiteY76" fmla="*/ 600587 h 2179581"/>
                <a:gd name="connsiteX77" fmla="*/ 863224 w 2283186"/>
                <a:gd name="connsiteY77" fmla="*/ 600766 h 2179581"/>
                <a:gd name="connsiteX78" fmla="*/ 1699435 w 2283186"/>
                <a:gd name="connsiteY78" fmla="*/ 1256019 h 2179581"/>
                <a:gd name="connsiteX79" fmla="*/ 1699435 w 2283186"/>
                <a:gd name="connsiteY79" fmla="*/ 1553942 h 2179581"/>
                <a:gd name="connsiteX80" fmla="*/ 1699435 w 2283186"/>
                <a:gd name="connsiteY80" fmla="*/ 1256019 h 2179581"/>
                <a:gd name="connsiteX0" fmla="*/ 1997358 w 2283186"/>
                <a:gd name="connsiteY0" fmla="*/ 1196434 h 2179581"/>
                <a:gd name="connsiteX1" fmla="*/ 1997358 w 2283186"/>
                <a:gd name="connsiteY1" fmla="*/ 660172 h 2179581"/>
                <a:gd name="connsiteX2" fmla="*/ 2223601 w 2283186"/>
                <a:gd name="connsiteY2" fmla="*/ 660172 h 2179581"/>
                <a:gd name="connsiteX3" fmla="*/ 2283186 w 2283186"/>
                <a:gd name="connsiteY3" fmla="*/ 600587 h 2179581"/>
                <a:gd name="connsiteX4" fmla="*/ 2237604 w 2283186"/>
                <a:gd name="connsiteY4" fmla="*/ 542671 h 2179581"/>
                <a:gd name="connsiteX5" fmla="*/ 818118 w 2283186"/>
                <a:gd name="connsiteY5" fmla="*/ 200059 h 2179581"/>
                <a:gd name="connsiteX6" fmla="*/ 801285 w 2283186"/>
                <a:gd name="connsiteY6" fmla="*/ 49429 h 2179581"/>
                <a:gd name="connsiteX7" fmla="*/ 740151 w 2283186"/>
                <a:gd name="connsiteY7" fmla="*/ 332 h 2179581"/>
                <a:gd name="connsiteX8" fmla="*/ 691054 w 2283186"/>
                <a:gd name="connsiteY8" fmla="*/ 49429 h 2179581"/>
                <a:gd name="connsiteX9" fmla="*/ 672076 w 2283186"/>
                <a:gd name="connsiteY9" fmla="*/ 218143 h 2179581"/>
                <a:gd name="connsiteX10" fmla="*/ 32256 w 2283186"/>
                <a:gd name="connsiteY10" fmla="*/ 547646 h 2179581"/>
                <a:gd name="connsiteX11" fmla="*/ 6655 w 2283186"/>
                <a:gd name="connsiteY11" fmla="*/ 627928 h 2179581"/>
                <a:gd name="connsiteX12" fmla="*/ 59456 w 2283186"/>
                <a:gd name="connsiteY12" fmla="*/ 660172 h 2179581"/>
                <a:gd name="connsiteX13" fmla="*/ 622233 w 2283186"/>
                <a:gd name="connsiteY13" fmla="*/ 660172 h 2179581"/>
                <a:gd name="connsiteX14" fmla="*/ 457988 w 2283186"/>
                <a:gd name="connsiteY14" fmla="*/ 2119996 h 2179581"/>
                <a:gd name="connsiteX15" fmla="*/ 60856 w 2283186"/>
                <a:gd name="connsiteY15" fmla="*/ 2119996 h 2179581"/>
                <a:gd name="connsiteX16" fmla="*/ 60856 w 2283186"/>
                <a:gd name="connsiteY16" fmla="*/ 2179581 h 2179581"/>
                <a:gd name="connsiteX17" fmla="*/ 1431304 w 2283186"/>
                <a:gd name="connsiteY17" fmla="*/ 2179581 h 2179581"/>
                <a:gd name="connsiteX18" fmla="*/ 1431304 w 2283186"/>
                <a:gd name="connsiteY18" fmla="*/ 2119996 h 2179581"/>
                <a:gd name="connsiteX19" fmla="*/ 1034112 w 2283186"/>
                <a:gd name="connsiteY19" fmla="*/ 2119996 h 2179581"/>
                <a:gd name="connsiteX20" fmla="*/ 869808 w 2283186"/>
                <a:gd name="connsiteY20" fmla="*/ 660172 h 2179581"/>
                <a:gd name="connsiteX21" fmla="*/ 1937773 w 2283186"/>
                <a:gd name="connsiteY21" fmla="*/ 660172 h 2179581"/>
                <a:gd name="connsiteX22" fmla="*/ 1937773 w 2283186"/>
                <a:gd name="connsiteY22" fmla="*/ 1196434 h 2179581"/>
                <a:gd name="connsiteX23" fmla="*/ 1639850 w 2283186"/>
                <a:gd name="connsiteY23" fmla="*/ 1196434 h 2179581"/>
                <a:gd name="connsiteX24" fmla="*/ 1997358 w 2283186"/>
                <a:gd name="connsiteY24" fmla="*/ 1196434 h 2179581"/>
                <a:gd name="connsiteX25" fmla="*/ 756597 w 2283186"/>
                <a:gd name="connsiteY25" fmla="*/ 185163 h 2179581"/>
                <a:gd name="connsiteX26" fmla="*/ 753171 w 2283186"/>
                <a:gd name="connsiteY26" fmla="*/ 184329 h 2179581"/>
                <a:gd name="connsiteX27" fmla="*/ 735683 w 2283186"/>
                <a:gd name="connsiteY27" fmla="*/ 185848 h 2179581"/>
                <a:gd name="connsiteX28" fmla="*/ 745901 w 2283186"/>
                <a:gd name="connsiteY28" fmla="*/ 95160 h 2179581"/>
                <a:gd name="connsiteX29" fmla="*/ 746467 w 2283186"/>
                <a:gd name="connsiteY29" fmla="*/ 95160 h 2179581"/>
                <a:gd name="connsiteX30" fmla="*/ 756597 w 2283186"/>
                <a:gd name="connsiteY30" fmla="*/ 185163 h 2179581"/>
                <a:gd name="connsiteX31" fmla="*/ 763687 w 2283186"/>
                <a:gd name="connsiteY31" fmla="*/ 248174 h 2179581"/>
                <a:gd name="connsiteX32" fmla="*/ 803341 w 2283186"/>
                <a:gd name="connsiteY32" fmla="*/ 600766 h 2179581"/>
                <a:gd name="connsiteX33" fmla="*/ 688879 w 2283186"/>
                <a:gd name="connsiteY33" fmla="*/ 600766 h 2179581"/>
                <a:gd name="connsiteX34" fmla="*/ 727609 w 2283186"/>
                <a:gd name="connsiteY34" fmla="*/ 256277 h 2179581"/>
                <a:gd name="connsiteX35" fmla="*/ 749834 w 2283186"/>
                <a:gd name="connsiteY35" fmla="*/ 244837 h 2179581"/>
                <a:gd name="connsiteX36" fmla="*/ 763687 w 2283186"/>
                <a:gd name="connsiteY36" fmla="*/ 248174 h 2179581"/>
                <a:gd name="connsiteX37" fmla="*/ 60201 w 2283186"/>
                <a:gd name="connsiteY37" fmla="*/ 600289 h 2179581"/>
                <a:gd name="connsiteX38" fmla="*/ 663972 w 2283186"/>
                <a:gd name="connsiteY38" fmla="*/ 289108 h 2179581"/>
                <a:gd name="connsiteX39" fmla="*/ 628907 w 2283186"/>
                <a:gd name="connsiteY39" fmla="*/ 600796 h 2179581"/>
                <a:gd name="connsiteX40" fmla="*/ 60320 w 2283186"/>
                <a:gd name="connsiteY40" fmla="*/ 600796 h 2179581"/>
                <a:gd name="connsiteX41" fmla="*/ 60201 w 2283186"/>
                <a:gd name="connsiteY41" fmla="*/ 600289 h 2179581"/>
                <a:gd name="connsiteX42" fmla="*/ 544773 w 2283186"/>
                <a:gd name="connsiteY42" fmla="*/ 1881658 h 2179581"/>
                <a:gd name="connsiteX43" fmla="*/ 564883 w 2283186"/>
                <a:gd name="connsiteY43" fmla="*/ 1702904 h 2179581"/>
                <a:gd name="connsiteX44" fmla="*/ 927217 w 2283186"/>
                <a:gd name="connsiteY44" fmla="*/ 1702904 h 2179581"/>
                <a:gd name="connsiteX45" fmla="*/ 947327 w 2283186"/>
                <a:gd name="connsiteY45" fmla="*/ 1881658 h 2179581"/>
                <a:gd name="connsiteX46" fmla="*/ 544773 w 2283186"/>
                <a:gd name="connsiteY46" fmla="*/ 1881658 h 2179581"/>
                <a:gd name="connsiteX47" fmla="*/ 954031 w 2283186"/>
                <a:gd name="connsiteY47" fmla="*/ 1941242 h 2179581"/>
                <a:gd name="connsiteX48" fmla="*/ 974140 w 2283186"/>
                <a:gd name="connsiteY48" fmla="*/ 2119996 h 2179581"/>
                <a:gd name="connsiteX49" fmla="*/ 517960 w 2283186"/>
                <a:gd name="connsiteY49" fmla="*/ 2119996 h 2179581"/>
                <a:gd name="connsiteX50" fmla="*/ 538070 w 2283186"/>
                <a:gd name="connsiteY50" fmla="*/ 1941242 h 2179581"/>
                <a:gd name="connsiteX51" fmla="*/ 954031 w 2283186"/>
                <a:gd name="connsiteY51" fmla="*/ 1941242 h 2179581"/>
                <a:gd name="connsiteX52" fmla="*/ 571586 w 2283186"/>
                <a:gd name="connsiteY52" fmla="*/ 1643319 h 2179581"/>
                <a:gd name="connsiteX53" fmla="*/ 591696 w 2283186"/>
                <a:gd name="connsiteY53" fmla="*/ 1464565 h 2179581"/>
                <a:gd name="connsiteX54" fmla="*/ 900404 w 2283186"/>
                <a:gd name="connsiteY54" fmla="*/ 1464565 h 2179581"/>
                <a:gd name="connsiteX55" fmla="*/ 920514 w 2283186"/>
                <a:gd name="connsiteY55" fmla="*/ 1643319 h 2179581"/>
                <a:gd name="connsiteX56" fmla="*/ 571586 w 2283186"/>
                <a:gd name="connsiteY56" fmla="*/ 1643319 h 2179581"/>
                <a:gd name="connsiteX57" fmla="*/ 598399 w 2283186"/>
                <a:gd name="connsiteY57" fmla="*/ 1404980 h 2179581"/>
                <a:gd name="connsiteX58" fmla="*/ 618539 w 2283186"/>
                <a:gd name="connsiteY58" fmla="*/ 1226226 h 2179581"/>
                <a:gd name="connsiteX59" fmla="*/ 873591 w 2283186"/>
                <a:gd name="connsiteY59" fmla="*/ 1226226 h 2179581"/>
                <a:gd name="connsiteX60" fmla="*/ 893642 w 2283186"/>
                <a:gd name="connsiteY60" fmla="*/ 1404980 h 2179581"/>
                <a:gd name="connsiteX61" fmla="*/ 598399 w 2283186"/>
                <a:gd name="connsiteY61" fmla="*/ 1404980 h 2179581"/>
                <a:gd name="connsiteX62" fmla="*/ 866828 w 2283186"/>
                <a:gd name="connsiteY62" fmla="*/ 1166642 h 2179581"/>
                <a:gd name="connsiteX63" fmla="*/ 625213 w 2283186"/>
                <a:gd name="connsiteY63" fmla="*/ 1166642 h 2179581"/>
                <a:gd name="connsiteX64" fmla="*/ 648689 w 2283186"/>
                <a:gd name="connsiteY64" fmla="*/ 958095 h 2179581"/>
                <a:gd name="connsiteX65" fmla="*/ 843441 w 2283186"/>
                <a:gd name="connsiteY65" fmla="*/ 958095 h 2179581"/>
                <a:gd name="connsiteX66" fmla="*/ 866828 w 2283186"/>
                <a:gd name="connsiteY66" fmla="*/ 1166642 h 2179581"/>
                <a:gd name="connsiteX67" fmla="*/ 836738 w 2283186"/>
                <a:gd name="connsiteY67" fmla="*/ 898511 h 2179581"/>
                <a:gd name="connsiteX68" fmla="*/ 655303 w 2283186"/>
                <a:gd name="connsiteY68" fmla="*/ 898511 h 2179581"/>
                <a:gd name="connsiteX69" fmla="*/ 682116 w 2283186"/>
                <a:gd name="connsiteY69" fmla="*/ 660172 h 2179581"/>
                <a:gd name="connsiteX70" fmla="*/ 809925 w 2283186"/>
                <a:gd name="connsiteY70" fmla="*/ 660172 h 2179581"/>
                <a:gd name="connsiteX71" fmla="*/ 836738 w 2283186"/>
                <a:gd name="connsiteY71" fmla="*/ 898511 h 2179581"/>
                <a:gd name="connsiteX72" fmla="*/ 863224 w 2283186"/>
                <a:gd name="connsiteY72" fmla="*/ 600766 h 2179581"/>
                <a:gd name="connsiteX73" fmla="*/ 825119 w 2283186"/>
                <a:gd name="connsiteY73" fmla="*/ 263040 h 2179581"/>
                <a:gd name="connsiteX74" fmla="*/ 2221188 w 2283186"/>
                <a:gd name="connsiteY74" fmla="*/ 599991 h 2179581"/>
                <a:gd name="connsiteX75" fmla="*/ 2221188 w 2283186"/>
                <a:gd name="connsiteY75" fmla="*/ 600587 h 2179581"/>
                <a:gd name="connsiteX76" fmla="*/ 863224 w 2283186"/>
                <a:gd name="connsiteY76" fmla="*/ 600766 h 2179581"/>
                <a:gd name="connsiteX77" fmla="*/ 1699435 w 2283186"/>
                <a:gd name="connsiteY77" fmla="*/ 1256019 h 2179581"/>
                <a:gd name="connsiteX78" fmla="*/ 1699435 w 2283186"/>
                <a:gd name="connsiteY78" fmla="*/ 1553942 h 2179581"/>
                <a:gd name="connsiteX79" fmla="*/ 1699435 w 2283186"/>
                <a:gd name="connsiteY79" fmla="*/ 1256019 h 2179581"/>
                <a:gd name="connsiteX0" fmla="*/ 1997358 w 2283186"/>
                <a:gd name="connsiteY0" fmla="*/ 1196434 h 2179581"/>
                <a:gd name="connsiteX1" fmla="*/ 1997358 w 2283186"/>
                <a:gd name="connsiteY1" fmla="*/ 660172 h 2179581"/>
                <a:gd name="connsiteX2" fmla="*/ 2223601 w 2283186"/>
                <a:gd name="connsiteY2" fmla="*/ 660172 h 2179581"/>
                <a:gd name="connsiteX3" fmla="*/ 2283186 w 2283186"/>
                <a:gd name="connsiteY3" fmla="*/ 600587 h 2179581"/>
                <a:gd name="connsiteX4" fmla="*/ 2237604 w 2283186"/>
                <a:gd name="connsiteY4" fmla="*/ 542671 h 2179581"/>
                <a:gd name="connsiteX5" fmla="*/ 818118 w 2283186"/>
                <a:gd name="connsiteY5" fmla="*/ 200059 h 2179581"/>
                <a:gd name="connsiteX6" fmla="*/ 801285 w 2283186"/>
                <a:gd name="connsiteY6" fmla="*/ 49429 h 2179581"/>
                <a:gd name="connsiteX7" fmla="*/ 740151 w 2283186"/>
                <a:gd name="connsiteY7" fmla="*/ 332 h 2179581"/>
                <a:gd name="connsiteX8" fmla="*/ 691054 w 2283186"/>
                <a:gd name="connsiteY8" fmla="*/ 49429 h 2179581"/>
                <a:gd name="connsiteX9" fmla="*/ 672076 w 2283186"/>
                <a:gd name="connsiteY9" fmla="*/ 218143 h 2179581"/>
                <a:gd name="connsiteX10" fmla="*/ 32256 w 2283186"/>
                <a:gd name="connsiteY10" fmla="*/ 547646 h 2179581"/>
                <a:gd name="connsiteX11" fmla="*/ 6655 w 2283186"/>
                <a:gd name="connsiteY11" fmla="*/ 627928 h 2179581"/>
                <a:gd name="connsiteX12" fmla="*/ 59456 w 2283186"/>
                <a:gd name="connsiteY12" fmla="*/ 660172 h 2179581"/>
                <a:gd name="connsiteX13" fmla="*/ 622233 w 2283186"/>
                <a:gd name="connsiteY13" fmla="*/ 660172 h 2179581"/>
                <a:gd name="connsiteX14" fmla="*/ 457988 w 2283186"/>
                <a:gd name="connsiteY14" fmla="*/ 2119996 h 2179581"/>
                <a:gd name="connsiteX15" fmla="*/ 60856 w 2283186"/>
                <a:gd name="connsiteY15" fmla="*/ 2119996 h 2179581"/>
                <a:gd name="connsiteX16" fmla="*/ 60856 w 2283186"/>
                <a:gd name="connsiteY16" fmla="*/ 2179581 h 2179581"/>
                <a:gd name="connsiteX17" fmla="*/ 1431304 w 2283186"/>
                <a:gd name="connsiteY17" fmla="*/ 2179581 h 2179581"/>
                <a:gd name="connsiteX18" fmla="*/ 1431304 w 2283186"/>
                <a:gd name="connsiteY18" fmla="*/ 2119996 h 2179581"/>
                <a:gd name="connsiteX19" fmla="*/ 1034112 w 2283186"/>
                <a:gd name="connsiteY19" fmla="*/ 2119996 h 2179581"/>
                <a:gd name="connsiteX20" fmla="*/ 869808 w 2283186"/>
                <a:gd name="connsiteY20" fmla="*/ 660172 h 2179581"/>
                <a:gd name="connsiteX21" fmla="*/ 1937773 w 2283186"/>
                <a:gd name="connsiteY21" fmla="*/ 660172 h 2179581"/>
                <a:gd name="connsiteX22" fmla="*/ 1937773 w 2283186"/>
                <a:gd name="connsiteY22" fmla="*/ 1196434 h 2179581"/>
                <a:gd name="connsiteX23" fmla="*/ 1639850 w 2283186"/>
                <a:gd name="connsiteY23" fmla="*/ 1196434 h 2179581"/>
                <a:gd name="connsiteX24" fmla="*/ 1997358 w 2283186"/>
                <a:gd name="connsiteY24" fmla="*/ 1196434 h 2179581"/>
                <a:gd name="connsiteX25" fmla="*/ 756597 w 2283186"/>
                <a:gd name="connsiteY25" fmla="*/ 185163 h 2179581"/>
                <a:gd name="connsiteX26" fmla="*/ 753171 w 2283186"/>
                <a:gd name="connsiteY26" fmla="*/ 184329 h 2179581"/>
                <a:gd name="connsiteX27" fmla="*/ 735683 w 2283186"/>
                <a:gd name="connsiteY27" fmla="*/ 185848 h 2179581"/>
                <a:gd name="connsiteX28" fmla="*/ 745901 w 2283186"/>
                <a:gd name="connsiteY28" fmla="*/ 95160 h 2179581"/>
                <a:gd name="connsiteX29" fmla="*/ 746467 w 2283186"/>
                <a:gd name="connsiteY29" fmla="*/ 95160 h 2179581"/>
                <a:gd name="connsiteX30" fmla="*/ 756597 w 2283186"/>
                <a:gd name="connsiteY30" fmla="*/ 185163 h 2179581"/>
                <a:gd name="connsiteX31" fmla="*/ 763687 w 2283186"/>
                <a:gd name="connsiteY31" fmla="*/ 248174 h 2179581"/>
                <a:gd name="connsiteX32" fmla="*/ 803341 w 2283186"/>
                <a:gd name="connsiteY32" fmla="*/ 600766 h 2179581"/>
                <a:gd name="connsiteX33" fmla="*/ 688879 w 2283186"/>
                <a:gd name="connsiteY33" fmla="*/ 600766 h 2179581"/>
                <a:gd name="connsiteX34" fmla="*/ 727609 w 2283186"/>
                <a:gd name="connsiteY34" fmla="*/ 256277 h 2179581"/>
                <a:gd name="connsiteX35" fmla="*/ 749834 w 2283186"/>
                <a:gd name="connsiteY35" fmla="*/ 244837 h 2179581"/>
                <a:gd name="connsiteX36" fmla="*/ 763687 w 2283186"/>
                <a:gd name="connsiteY36" fmla="*/ 248174 h 2179581"/>
                <a:gd name="connsiteX37" fmla="*/ 60201 w 2283186"/>
                <a:gd name="connsiteY37" fmla="*/ 600289 h 2179581"/>
                <a:gd name="connsiteX38" fmla="*/ 663972 w 2283186"/>
                <a:gd name="connsiteY38" fmla="*/ 289108 h 2179581"/>
                <a:gd name="connsiteX39" fmla="*/ 628907 w 2283186"/>
                <a:gd name="connsiteY39" fmla="*/ 600796 h 2179581"/>
                <a:gd name="connsiteX40" fmla="*/ 60320 w 2283186"/>
                <a:gd name="connsiteY40" fmla="*/ 600796 h 2179581"/>
                <a:gd name="connsiteX41" fmla="*/ 60201 w 2283186"/>
                <a:gd name="connsiteY41" fmla="*/ 600289 h 2179581"/>
                <a:gd name="connsiteX42" fmla="*/ 544773 w 2283186"/>
                <a:gd name="connsiteY42" fmla="*/ 1881658 h 2179581"/>
                <a:gd name="connsiteX43" fmla="*/ 564883 w 2283186"/>
                <a:gd name="connsiteY43" fmla="*/ 1702904 h 2179581"/>
                <a:gd name="connsiteX44" fmla="*/ 927217 w 2283186"/>
                <a:gd name="connsiteY44" fmla="*/ 1702904 h 2179581"/>
                <a:gd name="connsiteX45" fmla="*/ 947327 w 2283186"/>
                <a:gd name="connsiteY45" fmla="*/ 1881658 h 2179581"/>
                <a:gd name="connsiteX46" fmla="*/ 544773 w 2283186"/>
                <a:gd name="connsiteY46" fmla="*/ 1881658 h 2179581"/>
                <a:gd name="connsiteX47" fmla="*/ 954031 w 2283186"/>
                <a:gd name="connsiteY47" fmla="*/ 1941242 h 2179581"/>
                <a:gd name="connsiteX48" fmla="*/ 974140 w 2283186"/>
                <a:gd name="connsiteY48" fmla="*/ 2119996 h 2179581"/>
                <a:gd name="connsiteX49" fmla="*/ 517960 w 2283186"/>
                <a:gd name="connsiteY49" fmla="*/ 2119996 h 2179581"/>
                <a:gd name="connsiteX50" fmla="*/ 538070 w 2283186"/>
                <a:gd name="connsiteY50" fmla="*/ 1941242 h 2179581"/>
                <a:gd name="connsiteX51" fmla="*/ 954031 w 2283186"/>
                <a:gd name="connsiteY51" fmla="*/ 1941242 h 2179581"/>
                <a:gd name="connsiteX52" fmla="*/ 571586 w 2283186"/>
                <a:gd name="connsiteY52" fmla="*/ 1643319 h 2179581"/>
                <a:gd name="connsiteX53" fmla="*/ 591696 w 2283186"/>
                <a:gd name="connsiteY53" fmla="*/ 1464565 h 2179581"/>
                <a:gd name="connsiteX54" fmla="*/ 900404 w 2283186"/>
                <a:gd name="connsiteY54" fmla="*/ 1464565 h 2179581"/>
                <a:gd name="connsiteX55" fmla="*/ 920514 w 2283186"/>
                <a:gd name="connsiteY55" fmla="*/ 1643319 h 2179581"/>
                <a:gd name="connsiteX56" fmla="*/ 571586 w 2283186"/>
                <a:gd name="connsiteY56" fmla="*/ 1643319 h 2179581"/>
                <a:gd name="connsiteX57" fmla="*/ 598399 w 2283186"/>
                <a:gd name="connsiteY57" fmla="*/ 1404980 h 2179581"/>
                <a:gd name="connsiteX58" fmla="*/ 618539 w 2283186"/>
                <a:gd name="connsiteY58" fmla="*/ 1226226 h 2179581"/>
                <a:gd name="connsiteX59" fmla="*/ 873591 w 2283186"/>
                <a:gd name="connsiteY59" fmla="*/ 1226226 h 2179581"/>
                <a:gd name="connsiteX60" fmla="*/ 893642 w 2283186"/>
                <a:gd name="connsiteY60" fmla="*/ 1404980 h 2179581"/>
                <a:gd name="connsiteX61" fmla="*/ 598399 w 2283186"/>
                <a:gd name="connsiteY61" fmla="*/ 1404980 h 2179581"/>
                <a:gd name="connsiteX62" fmla="*/ 866828 w 2283186"/>
                <a:gd name="connsiteY62" fmla="*/ 1166642 h 2179581"/>
                <a:gd name="connsiteX63" fmla="*/ 625213 w 2283186"/>
                <a:gd name="connsiteY63" fmla="*/ 1166642 h 2179581"/>
                <a:gd name="connsiteX64" fmla="*/ 648689 w 2283186"/>
                <a:gd name="connsiteY64" fmla="*/ 958095 h 2179581"/>
                <a:gd name="connsiteX65" fmla="*/ 843441 w 2283186"/>
                <a:gd name="connsiteY65" fmla="*/ 958095 h 2179581"/>
                <a:gd name="connsiteX66" fmla="*/ 866828 w 2283186"/>
                <a:gd name="connsiteY66" fmla="*/ 1166642 h 2179581"/>
                <a:gd name="connsiteX67" fmla="*/ 836738 w 2283186"/>
                <a:gd name="connsiteY67" fmla="*/ 898511 h 2179581"/>
                <a:gd name="connsiteX68" fmla="*/ 655303 w 2283186"/>
                <a:gd name="connsiteY68" fmla="*/ 898511 h 2179581"/>
                <a:gd name="connsiteX69" fmla="*/ 682116 w 2283186"/>
                <a:gd name="connsiteY69" fmla="*/ 660172 h 2179581"/>
                <a:gd name="connsiteX70" fmla="*/ 809925 w 2283186"/>
                <a:gd name="connsiteY70" fmla="*/ 660172 h 2179581"/>
                <a:gd name="connsiteX71" fmla="*/ 836738 w 2283186"/>
                <a:gd name="connsiteY71" fmla="*/ 898511 h 2179581"/>
                <a:gd name="connsiteX72" fmla="*/ 863224 w 2283186"/>
                <a:gd name="connsiteY72" fmla="*/ 600766 h 2179581"/>
                <a:gd name="connsiteX73" fmla="*/ 825119 w 2283186"/>
                <a:gd name="connsiteY73" fmla="*/ 263040 h 2179581"/>
                <a:gd name="connsiteX74" fmla="*/ 2221188 w 2283186"/>
                <a:gd name="connsiteY74" fmla="*/ 599991 h 2179581"/>
                <a:gd name="connsiteX75" fmla="*/ 2221188 w 2283186"/>
                <a:gd name="connsiteY75" fmla="*/ 600587 h 2179581"/>
                <a:gd name="connsiteX76" fmla="*/ 863224 w 2283186"/>
                <a:gd name="connsiteY76" fmla="*/ 600766 h 2179581"/>
                <a:gd name="connsiteX0" fmla="*/ 1997358 w 2283186"/>
                <a:gd name="connsiteY0" fmla="*/ 1196434 h 2179581"/>
                <a:gd name="connsiteX1" fmla="*/ 1997358 w 2283186"/>
                <a:gd name="connsiteY1" fmla="*/ 660172 h 2179581"/>
                <a:gd name="connsiteX2" fmla="*/ 2223601 w 2283186"/>
                <a:gd name="connsiteY2" fmla="*/ 660172 h 2179581"/>
                <a:gd name="connsiteX3" fmla="*/ 2283186 w 2283186"/>
                <a:gd name="connsiteY3" fmla="*/ 600587 h 2179581"/>
                <a:gd name="connsiteX4" fmla="*/ 2237604 w 2283186"/>
                <a:gd name="connsiteY4" fmla="*/ 542671 h 2179581"/>
                <a:gd name="connsiteX5" fmla="*/ 818118 w 2283186"/>
                <a:gd name="connsiteY5" fmla="*/ 200059 h 2179581"/>
                <a:gd name="connsiteX6" fmla="*/ 801285 w 2283186"/>
                <a:gd name="connsiteY6" fmla="*/ 49429 h 2179581"/>
                <a:gd name="connsiteX7" fmla="*/ 740151 w 2283186"/>
                <a:gd name="connsiteY7" fmla="*/ 332 h 2179581"/>
                <a:gd name="connsiteX8" fmla="*/ 691054 w 2283186"/>
                <a:gd name="connsiteY8" fmla="*/ 49429 h 2179581"/>
                <a:gd name="connsiteX9" fmla="*/ 672076 w 2283186"/>
                <a:gd name="connsiteY9" fmla="*/ 218143 h 2179581"/>
                <a:gd name="connsiteX10" fmla="*/ 32256 w 2283186"/>
                <a:gd name="connsiteY10" fmla="*/ 547646 h 2179581"/>
                <a:gd name="connsiteX11" fmla="*/ 6655 w 2283186"/>
                <a:gd name="connsiteY11" fmla="*/ 627928 h 2179581"/>
                <a:gd name="connsiteX12" fmla="*/ 59456 w 2283186"/>
                <a:gd name="connsiteY12" fmla="*/ 660172 h 2179581"/>
                <a:gd name="connsiteX13" fmla="*/ 622233 w 2283186"/>
                <a:gd name="connsiteY13" fmla="*/ 660172 h 2179581"/>
                <a:gd name="connsiteX14" fmla="*/ 457988 w 2283186"/>
                <a:gd name="connsiteY14" fmla="*/ 2119996 h 2179581"/>
                <a:gd name="connsiteX15" fmla="*/ 60856 w 2283186"/>
                <a:gd name="connsiteY15" fmla="*/ 2119996 h 2179581"/>
                <a:gd name="connsiteX16" fmla="*/ 60856 w 2283186"/>
                <a:gd name="connsiteY16" fmla="*/ 2179581 h 2179581"/>
                <a:gd name="connsiteX17" fmla="*/ 1431304 w 2283186"/>
                <a:gd name="connsiteY17" fmla="*/ 2179581 h 2179581"/>
                <a:gd name="connsiteX18" fmla="*/ 1431304 w 2283186"/>
                <a:gd name="connsiteY18" fmla="*/ 2119996 h 2179581"/>
                <a:gd name="connsiteX19" fmla="*/ 1034112 w 2283186"/>
                <a:gd name="connsiteY19" fmla="*/ 2119996 h 2179581"/>
                <a:gd name="connsiteX20" fmla="*/ 869808 w 2283186"/>
                <a:gd name="connsiteY20" fmla="*/ 660172 h 2179581"/>
                <a:gd name="connsiteX21" fmla="*/ 1937773 w 2283186"/>
                <a:gd name="connsiteY21" fmla="*/ 660172 h 2179581"/>
                <a:gd name="connsiteX22" fmla="*/ 1937773 w 2283186"/>
                <a:gd name="connsiteY22" fmla="*/ 1196434 h 2179581"/>
                <a:gd name="connsiteX23" fmla="*/ 1997358 w 2283186"/>
                <a:gd name="connsiteY23" fmla="*/ 1196434 h 2179581"/>
                <a:gd name="connsiteX24" fmla="*/ 756597 w 2283186"/>
                <a:gd name="connsiteY24" fmla="*/ 185163 h 2179581"/>
                <a:gd name="connsiteX25" fmla="*/ 753171 w 2283186"/>
                <a:gd name="connsiteY25" fmla="*/ 184329 h 2179581"/>
                <a:gd name="connsiteX26" fmla="*/ 735683 w 2283186"/>
                <a:gd name="connsiteY26" fmla="*/ 185848 h 2179581"/>
                <a:gd name="connsiteX27" fmla="*/ 745901 w 2283186"/>
                <a:gd name="connsiteY27" fmla="*/ 95160 h 2179581"/>
                <a:gd name="connsiteX28" fmla="*/ 746467 w 2283186"/>
                <a:gd name="connsiteY28" fmla="*/ 95160 h 2179581"/>
                <a:gd name="connsiteX29" fmla="*/ 756597 w 2283186"/>
                <a:gd name="connsiteY29" fmla="*/ 185163 h 2179581"/>
                <a:gd name="connsiteX30" fmla="*/ 763687 w 2283186"/>
                <a:gd name="connsiteY30" fmla="*/ 248174 h 2179581"/>
                <a:gd name="connsiteX31" fmla="*/ 803341 w 2283186"/>
                <a:gd name="connsiteY31" fmla="*/ 600766 h 2179581"/>
                <a:gd name="connsiteX32" fmla="*/ 688879 w 2283186"/>
                <a:gd name="connsiteY32" fmla="*/ 600766 h 2179581"/>
                <a:gd name="connsiteX33" fmla="*/ 727609 w 2283186"/>
                <a:gd name="connsiteY33" fmla="*/ 256277 h 2179581"/>
                <a:gd name="connsiteX34" fmla="*/ 749834 w 2283186"/>
                <a:gd name="connsiteY34" fmla="*/ 244837 h 2179581"/>
                <a:gd name="connsiteX35" fmla="*/ 763687 w 2283186"/>
                <a:gd name="connsiteY35" fmla="*/ 248174 h 2179581"/>
                <a:gd name="connsiteX36" fmla="*/ 60201 w 2283186"/>
                <a:gd name="connsiteY36" fmla="*/ 600289 h 2179581"/>
                <a:gd name="connsiteX37" fmla="*/ 663972 w 2283186"/>
                <a:gd name="connsiteY37" fmla="*/ 289108 h 2179581"/>
                <a:gd name="connsiteX38" fmla="*/ 628907 w 2283186"/>
                <a:gd name="connsiteY38" fmla="*/ 600796 h 2179581"/>
                <a:gd name="connsiteX39" fmla="*/ 60320 w 2283186"/>
                <a:gd name="connsiteY39" fmla="*/ 600796 h 2179581"/>
                <a:gd name="connsiteX40" fmla="*/ 60201 w 2283186"/>
                <a:gd name="connsiteY40" fmla="*/ 600289 h 2179581"/>
                <a:gd name="connsiteX41" fmla="*/ 544773 w 2283186"/>
                <a:gd name="connsiteY41" fmla="*/ 1881658 h 2179581"/>
                <a:gd name="connsiteX42" fmla="*/ 564883 w 2283186"/>
                <a:gd name="connsiteY42" fmla="*/ 1702904 h 2179581"/>
                <a:gd name="connsiteX43" fmla="*/ 927217 w 2283186"/>
                <a:gd name="connsiteY43" fmla="*/ 1702904 h 2179581"/>
                <a:gd name="connsiteX44" fmla="*/ 947327 w 2283186"/>
                <a:gd name="connsiteY44" fmla="*/ 1881658 h 2179581"/>
                <a:gd name="connsiteX45" fmla="*/ 544773 w 2283186"/>
                <a:gd name="connsiteY45" fmla="*/ 1881658 h 2179581"/>
                <a:gd name="connsiteX46" fmla="*/ 954031 w 2283186"/>
                <a:gd name="connsiteY46" fmla="*/ 1941242 h 2179581"/>
                <a:gd name="connsiteX47" fmla="*/ 974140 w 2283186"/>
                <a:gd name="connsiteY47" fmla="*/ 2119996 h 2179581"/>
                <a:gd name="connsiteX48" fmla="*/ 517960 w 2283186"/>
                <a:gd name="connsiteY48" fmla="*/ 2119996 h 2179581"/>
                <a:gd name="connsiteX49" fmla="*/ 538070 w 2283186"/>
                <a:gd name="connsiteY49" fmla="*/ 1941242 h 2179581"/>
                <a:gd name="connsiteX50" fmla="*/ 954031 w 2283186"/>
                <a:gd name="connsiteY50" fmla="*/ 1941242 h 2179581"/>
                <a:gd name="connsiteX51" fmla="*/ 571586 w 2283186"/>
                <a:gd name="connsiteY51" fmla="*/ 1643319 h 2179581"/>
                <a:gd name="connsiteX52" fmla="*/ 591696 w 2283186"/>
                <a:gd name="connsiteY52" fmla="*/ 1464565 h 2179581"/>
                <a:gd name="connsiteX53" fmla="*/ 900404 w 2283186"/>
                <a:gd name="connsiteY53" fmla="*/ 1464565 h 2179581"/>
                <a:gd name="connsiteX54" fmla="*/ 920514 w 2283186"/>
                <a:gd name="connsiteY54" fmla="*/ 1643319 h 2179581"/>
                <a:gd name="connsiteX55" fmla="*/ 571586 w 2283186"/>
                <a:gd name="connsiteY55" fmla="*/ 1643319 h 2179581"/>
                <a:gd name="connsiteX56" fmla="*/ 598399 w 2283186"/>
                <a:gd name="connsiteY56" fmla="*/ 1404980 h 2179581"/>
                <a:gd name="connsiteX57" fmla="*/ 618539 w 2283186"/>
                <a:gd name="connsiteY57" fmla="*/ 1226226 h 2179581"/>
                <a:gd name="connsiteX58" fmla="*/ 873591 w 2283186"/>
                <a:gd name="connsiteY58" fmla="*/ 1226226 h 2179581"/>
                <a:gd name="connsiteX59" fmla="*/ 893642 w 2283186"/>
                <a:gd name="connsiteY59" fmla="*/ 1404980 h 2179581"/>
                <a:gd name="connsiteX60" fmla="*/ 598399 w 2283186"/>
                <a:gd name="connsiteY60" fmla="*/ 1404980 h 2179581"/>
                <a:gd name="connsiteX61" fmla="*/ 866828 w 2283186"/>
                <a:gd name="connsiteY61" fmla="*/ 1166642 h 2179581"/>
                <a:gd name="connsiteX62" fmla="*/ 625213 w 2283186"/>
                <a:gd name="connsiteY62" fmla="*/ 1166642 h 2179581"/>
                <a:gd name="connsiteX63" fmla="*/ 648689 w 2283186"/>
                <a:gd name="connsiteY63" fmla="*/ 958095 h 2179581"/>
                <a:gd name="connsiteX64" fmla="*/ 843441 w 2283186"/>
                <a:gd name="connsiteY64" fmla="*/ 958095 h 2179581"/>
                <a:gd name="connsiteX65" fmla="*/ 866828 w 2283186"/>
                <a:gd name="connsiteY65" fmla="*/ 1166642 h 2179581"/>
                <a:gd name="connsiteX66" fmla="*/ 836738 w 2283186"/>
                <a:gd name="connsiteY66" fmla="*/ 898511 h 2179581"/>
                <a:gd name="connsiteX67" fmla="*/ 655303 w 2283186"/>
                <a:gd name="connsiteY67" fmla="*/ 898511 h 2179581"/>
                <a:gd name="connsiteX68" fmla="*/ 682116 w 2283186"/>
                <a:gd name="connsiteY68" fmla="*/ 660172 h 2179581"/>
                <a:gd name="connsiteX69" fmla="*/ 809925 w 2283186"/>
                <a:gd name="connsiteY69" fmla="*/ 660172 h 2179581"/>
                <a:gd name="connsiteX70" fmla="*/ 836738 w 2283186"/>
                <a:gd name="connsiteY70" fmla="*/ 898511 h 2179581"/>
                <a:gd name="connsiteX71" fmla="*/ 863224 w 2283186"/>
                <a:gd name="connsiteY71" fmla="*/ 600766 h 2179581"/>
                <a:gd name="connsiteX72" fmla="*/ 825119 w 2283186"/>
                <a:gd name="connsiteY72" fmla="*/ 263040 h 2179581"/>
                <a:gd name="connsiteX73" fmla="*/ 2221188 w 2283186"/>
                <a:gd name="connsiteY73" fmla="*/ 599991 h 2179581"/>
                <a:gd name="connsiteX74" fmla="*/ 2221188 w 2283186"/>
                <a:gd name="connsiteY74" fmla="*/ 600587 h 2179581"/>
                <a:gd name="connsiteX75" fmla="*/ 863224 w 2283186"/>
                <a:gd name="connsiteY75" fmla="*/ 600766 h 217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283186" h="2179581">
                  <a:moveTo>
                    <a:pt x="1997358" y="1196434"/>
                  </a:moveTo>
                  <a:lnTo>
                    <a:pt x="1997358" y="660172"/>
                  </a:lnTo>
                  <a:lnTo>
                    <a:pt x="2223601" y="660172"/>
                  </a:lnTo>
                  <a:cubicBezTo>
                    <a:pt x="2256510" y="660172"/>
                    <a:pt x="2283186" y="633496"/>
                    <a:pt x="2283186" y="600587"/>
                  </a:cubicBezTo>
                  <a:cubicBezTo>
                    <a:pt x="2283189" y="573074"/>
                    <a:pt x="2264348" y="549136"/>
                    <a:pt x="2237604" y="542671"/>
                  </a:cubicBezTo>
                  <a:lnTo>
                    <a:pt x="818118" y="200059"/>
                  </a:lnTo>
                  <a:lnTo>
                    <a:pt x="801285" y="49429"/>
                  </a:lnTo>
                  <a:cubicBezTo>
                    <a:pt x="797960" y="18989"/>
                    <a:pt x="770590" y="-2992"/>
                    <a:pt x="740151" y="332"/>
                  </a:cubicBezTo>
                  <a:cubicBezTo>
                    <a:pt x="714295" y="3156"/>
                    <a:pt x="693878" y="23573"/>
                    <a:pt x="691054" y="49429"/>
                  </a:cubicBezTo>
                  <a:lnTo>
                    <a:pt x="672076" y="218143"/>
                  </a:lnTo>
                  <a:lnTo>
                    <a:pt x="32256" y="547646"/>
                  </a:lnTo>
                  <a:cubicBezTo>
                    <a:pt x="3018" y="562748"/>
                    <a:pt x="-8444" y="598689"/>
                    <a:pt x="6655" y="627928"/>
                  </a:cubicBezTo>
                  <a:cubicBezTo>
                    <a:pt x="16862" y="647686"/>
                    <a:pt x="37219" y="660118"/>
                    <a:pt x="59456" y="660172"/>
                  </a:cubicBezTo>
                  <a:lnTo>
                    <a:pt x="622233" y="660172"/>
                  </a:lnTo>
                  <a:lnTo>
                    <a:pt x="457988" y="2119996"/>
                  </a:lnTo>
                  <a:lnTo>
                    <a:pt x="60856" y="2119996"/>
                  </a:lnTo>
                  <a:lnTo>
                    <a:pt x="60856" y="2179581"/>
                  </a:lnTo>
                  <a:lnTo>
                    <a:pt x="1431304" y="2179581"/>
                  </a:lnTo>
                  <a:lnTo>
                    <a:pt x="1431304" y="2119996"/>
                  </a:lnTo>
                  <a:lnTo>
                    <a:pt x="1034112" y="2119996"/>
                  </a:lnTo>
                  <a:lnTo>
                    <a:pt x="869808" y="660172"/>
                  </a:lnTo>
                  <a:lnTo>
                    <a:pt x="1937773" y="660172"/>
                  </a:lnTo>
                  <a:lnTo>
                    <a:pt x="1937773" y="1196434"/>
                  </a:lnTo>
                  <a:lnTo>
                    <a:pt x="1997358" y="1196434"/>
                  </a:lnTo>
                  <a:close/>
                  <a:moveTo>
                    <a:pt x="756597" y="185163"/>
                  </a:moveTo>
                  <a:lnTo>
                    <a:pt x="753171" y="184329"/>
                  </a:lnTo>
                  <a:cubicBezTo>
                    <a:pt x="747322" y="183039"/>
                    <a:pt x="741221" y="183569"/>
                    <a:pt x="735683" y="185848"/>
                  </a:cubicBezTo>
                  <a:lnTo>
                    <a:pt x="745901" y="95160"/>
                  </a:lnTo>
                  <a:cubicBezTo>
                    <a:pt x="746050" y="93730"/>
                    <a:pt x="746318" y="93730"/>
                    <a:pt x="746467" y="95160"/>
                  </a:cubicBezTo>
                  <a:lnTo>
                    <a:pt x="756597" y="185163"/>
                  </a:lnTo>
                  <a:close/>
                  <a:moveTo>
                    <a:pt x="763687" y="248174"/>
                  </a:moveTo>
                  <a:lnTo>
                    <a:pt x="803341" y="600766"/>
                  </a:lnTo>
                  <a:lnTo>
                    <a:pt x="688879" y="600766"/>
                  </a:lnTo>
                  <a:lnTo>
                    <a:pt x="727609" y="256277"/>
                  </a:lnTo>
                  <a:lnTo>
                    <a:pt x="749834" y="244837"/>
                  </a:lnTo>
                  <a:lnTo>
                    <a:pt x="763687" y="248174"/>
                  </a:lnTo>
                  <a:close/>
                  <a:moveTo>
                    <a:pt x="60201" y="600289"/>
                  </a:moveTo>
                  <a:lnTo>
                    <a:pt x="663972" y="289108"/>
                  </a:lnTo>
                  <a:lnTo>
                    <a:pt x="628907" y="600796"/>
                  </a:lnTo>
                  <a:lnTo>
                    <a:pt x="60320" y="600796"/>
                  </a:lnTo>
                  <a:cubicBezTo>
                    <a:pt x="59665" y="600855"/>
                    <a:pt x="59456" y="600587"/>
                    <a:pt x="60201" y="600289"/>
                  </a:cubicBezTo>
                  <a:close/>
                  <a:moveTo>
                    <a:pt x="544773" y="1881658"/>
                  </a:moveTo>
                  <a:lnTo>
                    <a:pt x="564883" y="1702904"/>
                  </a:lnTo>
                  <a:lnTo>
                    <a:pt x="927217" y="1702904"/>
                  </a:lnTo>
                  <a:lnTo>
                    <a:pt x="947327" y="1881658"/>
                  </a:lnTo>
                  <a:lnTo>
                    <a:pt x="544773" y="1881658"/>
                  </a:lnTo>
                  <a:close/>
                  <a:moveTo>
                    <a:pt x="954031" y="1941242"/>
                  </a:moveTo>
                  <a:lnTo>
                    <a:pt x="974140" y="2119996"/>
                  </a:lnTo>
                  <a:lnTo>
                    <a:pt x="517960" y="2119996"/>
                  </a:lnTo>
                  <a:lnTo>
                    <a:pt x="538070" y="1941242"/>
                  </a:lnTo>
                  <a:lnTo>
                    <a:pt x="954031" y="1941242"/>
                  </a:lnTo>
                  <a:close/>
                  <a:moveTo>
                    <a:pt x="571586" y="1643319"/>
                  </a:moveTo>
                  <a:lnTo>
                    <a:pt x="591696" y="1464565"/>
                  </a:lnTo>
                  <a:lnTo>
                    <a:pt x="900404" y="1464565"/>
                  </a:lnTo>
                  <a:lnTo>
                    <a:pt x="920514" y="1643319"/>
                  </a:lnTo>
                  <a:lnTo>
                    <a:pt x="571586" y="1643319"/>
                  </a:lnTo>
                  <a:close/>
                  <a:moveTo>
                    <a:pt x="598399" y="1404980"/>
                  </a:moveTo>
                  <a:lnTo>
                    <a:pt x="618539" y="1226226"/>
                  </a:lnTo>
                  <a:lnTo>
                    <a:pt x="873591" y="1226226"/>
                  </a:lnTo>
                  <a:lnTo>
                    <a:pt x="893642" y="1404980"/>
                  </a:lnTo>
                  <a:lnTo>
                    <a:pt x="598399" y="1404980"/>
                  </a:lnTo>
                  <a:close/>
                  <a:moveTo>
                    <a:pt x="866828" y="1166642"/>
                  </a:moveTo>
                  <a:lnTo>
                    <a:pt x="625213" y="1166642"/>
                  </a:lnTo>
                  <a:lnTo>
                    <a:pt x="648689" y="958095"/>
                  </a:lnTo>
                  <a:lnTo>
                    <a:pt x="843441" y="958095"/>
                  </a:lnTo>
                  <a:lnTo>
                    <a:pt x="866828" y="1166642"/>
                  </a:lnTo>
                  <a:close/>
                  <a:moveTo>
                    <a:pt x="836738" y="898511"/>
                  </a:moveTo>
                  <a:lnTo>
                    <a:pt x="655303" y="898511"/>
                  </a:lnTo>
                  <a:lnTo>
                    <a:pt x="682116" y="660172"/>
                  </a:lnTo>
                  <a:lnTo>
                    <a:pt x="809925" y="660172"/>
                  </a:lnTo>
                  <a:lnTo>
                    <a:pt x="836738" y="898511"/>
                  </a:lnTo>
                  <a:close/>
                  <a:moveTo>
                    <a:pt x="863224" y="600766"/>
                  </a:moveTo>
                  <a:lnTo>
                    <a:pt x="825119" y="263040"/>
                  </a:lnTo>
                  <a:lnTo>
                    <a:pt x="2221188" y="599991"/>
                  </a:lnTo>
                  <a:cubicBezTo>
                    <a:pt x="2222529" y="600319"/>
                    <a:pt x="2222469" y="600587"/>
                    <a:pt x="2221188" y="600587"/>
                  </a:cubicBezTo>
                  <a:lnTo>
                    <a:pt x="863224" y="600766"/>
                  </a:lnTo>
                  <a:close/>
                </a:path>
              </a:pathLst>
            </a:custGeom>
            <a:solidFill>
              <a:srgbClr val="19BEDE"/>
            </a:solidFill>
            <a:ln w="29766" cap="flat">
              <a:noFill/>
              <a:prstDash val="solid"/>
              <a:miter/>
            </a:ln>
          </p:spPr>
          <p:txBody>
            <a:bodyPr rtlCol="0" anchor="ctr"/>
            <a:lstStyle/>
            <a:p>
              <a:endParaRPr lang="en-US" dirty="0"/>
            </a:p>
          </p:txBody>
        </p:sp>
        <p:pic>
          <p:nvPicPr>
            <p:cNvPr id="54" name="Graphic 53" descr="Anchor with solid fill">
              <a:extLst>
                <a:ext uri="{FF2B5EF4-FFF2-40B4-BE49-F238E27FC236}">
                  <a16:creationId xmlns:a16="http://schemas.microsoft.com/office/drawing/2014/main" id="{E39CCA6A-5D02-736C-BE4E-63B3426A6A0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626073" y="9279621"/>
              <a:ext cx="599642" cy="599642"/>
            </a:xfrm>
            <a:prstGeom prst="rect">
              <a:avLst/>
            </a:prstGeom>
          </p:spPr>
        </p:pic>
        <p:sp>
          <p:nvSpPr>
            <p:cNvPr id="55" name="Oval 54">
              <a:extLst>
                <a:ext uri="{FF2B5EF4-FFF2-40B4-BE49-F238E27FC236}">
                  <a16:creationId xmlns:a16="http://schemas.microsoft.com/office/drawing/2014/main" id="{A2717B57-4257-C2D4-9FC1-F3A1A1E3F945}"/>
                </a:ext>
              </a:extLst>
            </p:cNvPr>
            <p:cNvSpPr/>
            <p:nvPr/>
          </p:nvSpPr>
          <p:spPr>
            <a:xfrm>
              <a:off x="20564804" y="9218707"/>
              <a:ext cx="721471" cy="721471"/>
            </a:xfrm>
            <a:prstGeom prst="ellipse">
              <a:avLst/>
            </a:prstGeom>
            <a:noFill/>
            <a:ln w="38100">
              <a:solidFill>
                <a:srgbClr val="0D4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Εικόνα 8">
            <a:extLst>
              <a:ext uri="{FF2B5EF4-FFF2-40B4-BE49-F238E27FC236}">
                <a16:creationId xmlns:a16="http://schemas.microsoft.com/office/drawing/2014/main" id="{26D27CC8-B901-615D-797F-CF1A6C9AC1CF}"/>
              </a:ext>
            </a:extLst>
          </p:cNvPr>
          <p:cNvPicPr>
            <a:picLocks noChangeAspect="1"/>
          </p:cNvPicPr>
          <p:nvPr/>
        </p:nvPicPr>
        <p:blipFill>
          <a:blip r:embed="rId9"/>
          <a:stretch>
            <a:fillRect/>
          </a:stretch>
        </p:blipFill>
        <p:spPr>
          <a:xfrm>
            <a:off x="1162678" y="6437524"/>
            <a:ext cx="2176461" cy="1956986"/>
          </a:xfrm>
          <a:prstGeom prst="rect">
            <a:avLst/>
          </a:prstGeom>
        </p:spPr>
      </p:pic>
      <p:pic>
        <p:nvPicPr>
          <p:cNvPr id="13" name="Εικόνα 12">
            <a:extLst>
              <a:ext uri="{FF2B5EF4-FFF2-40B4-BE49-F238E27FC236}">
                <a16:creationId xmlns:a16="http://schemas.microsoft.com/office/drawing/2014/main" id="{DDE83861-3DA7-9499-CEA0-9757D016ECEC}"/>
              </a:ext>
            </a:extLst>
          </p:cNvPr>
          <p:cNvPicPr>
            <a:picLocks noChangeAspect="1"/>
          </p:cNvPicPr>
          <p:nvPr/>
        </p:nvPicPr>
        <p:blipFill>
          <a:blip r:embed="rId10"/>
          <a:stretch>
            <a:fillRect/>
          </a:stretch>
        </p:blipFill>
        <p:spPr>
          <a:xfrm>
            <a:off x="4418311" y="3705442"/>
            <a:ext cx="1467713" cy="2246784"/>
          </a:xfrm>
          <a:prstGeom prst="rect">
            <a:avLst/>
          </a:prstGeom>
        </p:spPr>
      </p:pic>
    </p:spTree>
    <p:extLst>
      <p:ext uri="{BB962C8B-B14F-4D97-AF65-F5344CB8AC3E}">
        <p14:creationId xmlns:p14="http://schemas.microsoft.com/office/powerpoint/2010/main" val="1572070022"/>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32504AA-39A5-4741-BF7B-A88DA9ECB6D9}"/>
              </a:ext>
            </a:extLst>
          </p:cNvPr>
          <p:cNvSpPr txBox="1">
            <a:spLocks/>
          </p:cNvSpPr>
          <p:nvPr/>
        </p:nvSpPr>
        <p:spPr>
          <a:xfrm>
            <a:off x="1206601" y="915229"/>
            <a:ext cx="18929249"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ΣΥΝΕΡΓΕΙΕΣ</a:t>
            </a:r>
            <a:r>
              <a:rPr lang="en-US" u="heavy" kern="0" spc="-12" dirty="0">
                <a:uFill>
                  <a:solidFill>
                    <a:srgbClr val="6ABD45"/>
                  </a:solidFill>
                </a:uFill>
              </a:rPr>
              <a:t> </a:t>
            </a:r>
            <a:r>
              <a:rPr lang="el-GR" u="heavy" kern="0" spc="-12" dirty="0">
                <a:uFill>
                  <a:solidFill>
                    <a:srgbClr val="6ABD45"/>
                  </a:solidFill>
                </a:uFill>
              </a:rPr>
              <a:t>ΤΟΥ ΠΡΟΓΡΑΜΜΑΤΟΣ</a:t>
            </a:r>
          </a:p>
        </p:txBody>
      </p:sp>
      <p:sp>
        <p:nvSpPr>
          <p:cNvPr id="2" name="object 8">
            <a:extLst>
              <a:ext uri="{FF2B5EF4-FFF2-40B4-BE49-F238E27FC236}">
                <a16:creationId xmlns:a16="http://schemas.microsoft.com/office/drawing/2014/main" id="{F923E403-DAAB-0987-1892-5AC08A899168}"/>
              </a:ext>
            </a:extLst>
          </p:cNvPr>
          <p:cNvSpPr txBox="1"/>
          <p:nvPr/>
        </p:nvSpPr>
        <p:spPr>
          <a:xfrm>
            <a:off x="7129713" y="3405960"/>
            <a:ext cx="15872696" cy="7831595"/>
          </a:xfrm>
          <a:prstGeom prst="rect">
            <a:avLst/>
          </a:prstGeom>
        </p:spPr>
        <p:txBody>
          <a:bodyPr vert="horz" wrap="square" lIns="0" tIns="14632" rIns="0" bIns="0" rtlCol="0">
            <a:spAutoFit/>
          </a:bodyPr>
          <a:lstStyle/>
          <a:p>
            <a:pPr marL="36235" lvl="1" defTabSz="914400">
              <a:lnSpc>
                <a:spcPct val="200000"/>
              </a:lnSpc>
              <a:spcBef>
                <a:spcPts val="115"/>
              </a:spcBef>
            </a:pPr>
            <a:r>
              <a:rPr lang="el-GR" sz="3200" kern="0" dirty="0">
                <a:solidFill>
                  <a:srgbClr val="414042"/>
                </a:solidFill>
                <a:latin typeface="Trebuchet MS"/>
              </a:rPr>
              <a:t>Εξασφαλίζονται συνέργειες :</a:t>
            </a:r>
          </a:p>
          <a:p>
            <a:pPr marL="432235" lvl="1" indent="-396000" defTabSz="914400">
              <a:lnSpc>
                <a:spcPct val="200000"/>
              </a:lnSpc>
              <a:spcBef>
                <a:spcPts val="115"/>
              </a:spcBef>
              <a:buBlip>
                <a:blip r:embed="rId2"/>
              </a:buBlip>
            </a:pPr>
            <a:r>
              <a:rPr lang="el-GR" sz="3200" b="1" kern="0" dirty="0">
                <a:solidFill>
                  <a:srgbClr val="0D4F8C"/>
                </a:solidFill>
                <a:latin typeface="Trebuchet MS"/>
              </a:rPr>
              <a:t>με τον Μηχανισμό «</a:t>
            </a:r>
            <a:r>
              <a:rPr lang="el-GR" sz="3200" b="1" kern="0" dirty="0" err="1">
                <a:solidFill>
                  <a:srgbClr val="0D4F8C"/>
                </a:solidFill>
                <a:latin typeface="Trebuchet MS"/>
              </a:rPr>
              <a:t>Connecting</a:t>
            </a:r>
            <a:r>
              <a:rPr lang="el-GR" sz="3200" b="1" kern="0" dirty="0">
                <a:solidFill>
                  <a:srgbClr val="0D4F8C"/>
                </a:solidFill>
                <a:latin typeface="Trebuchet MS"/>
              </a:rPr>
              <a:t> Europe </a:t>
            </a:r>
            <a:r>
              <a:rPr lang="el-GR" sz="3200" b="1" kern="0" dirty="0" err="1">
                <a:solidFill>
                  <a:srgbClr val="0D4F8C"/>
                </a:solidFill>
                <a:latin typeface="Trebuchet MS"/>
              </a:rPr>
              <a:t>Facility</a:t>
            </a:r>
            <a:r>
              <a:rPr lang="el-GR" sz="3200" b="1" kern="0" dirty="0">
                <a:solidFill>
                  <a:srgbClr val="0D4F8C"/>
                </a:solidFill>
                <a:latin typeface="Trebuchet MS"/>
              </a:rPr>
              <a:t>» </a:t>
            </a:r>
            <a:r>
              <a:rPr lang="el-GR" sz="3200" kern="0" dirty="0">
                <a:solidFill>
                  <a:srgbClr val="414042"/>
                </a:solidFill>
                <a:latin typeface="Trebuchet MS"/>
              </a:rPr>
              <a:t>(CEF 2)</a:t>
            </a:r>
            <a:r>
              <a:rPr lang="el-GR" sz="3200" b="1" kern="0" dirty="0">
                <a:solidFill>
                  <a:srgbClr val="0D4F8C"/>
                </a:solidFill>
                <a:latin typeface="Trebuchet MS"/>
              </a:rPr>
              <a:t> </a:t>
            </a:r>
          </a:p>
          <a:p>
            <a:pPr marL="1343137" lvl="2" indent="-396000" defTabSz="914400">
              <a:lnSpc>
                <a:spcPct val="200000"/>
              </a:lnSpc>
              <a:spcBef>
                <a:spcPts val="115"/>
              </a:spcBef>
              <a:buBlip>
                <a:blip r:embed="rId3"/>
              </a:buBlip>
            </a:pPr>
            <a:r>
              <a:rPr lang="el-GR" sz="3200" kern="0" dirty="0">
                <a:solidFill>
                  <a:srgbClr val="414042"/>
                </a:solidFill>
                <a:latin typeface="Trebuchet MS"/>
              </a:rPr>
              <a:t>στα σιδηροδρομικά έργα του κεντρικού ΔΕΔ-Μ</a:t>
            </a:r>
          </a:p>
          <a:p>
            <a:pPr marL="1343137" lvl="2" indent="-396000" defTabSz="914400">
              <a:lnSpc>
                <a:spcPct val="200000"/>
              </a:lnSpc>
              <a:spcBef>
                <a:spcPts val="115"/>
              </a:spcBef>
              <a:buBlip>
                <a:blip r:embed="rId3"/>
              </a:buBlip>
            </a:pPr>
            <a:r>
              <a:rPr lang="el-GR" sz="3200" kern="0" dirty="0">
                <a:solidFill>
                  <a:srgbClr val="414042"/>
                </a:solidFill>
                <a:latin typeface="Trebuchet MS"/>
              </a:rPr>
              <a:t>σε διασυνοριακές σιδηροδρομικές συνδέσεις του ΔΕΔ-Μ</a:t>
            </a:r>
            <a:r>
              <a:rPr lang="el-GR" sz="3200" b="1" kern="0" dirty="0">
                <a:solidFill>
                  <a:srgbClr val="0D4F8C"/>
                </a:solidFill>
                <a:latin typeface="Trebuchet MS"/>
              </a:rPr>
              <a:t> </a:t>
            </a:r>
          </a:p>
          <a:p>
            <a:pPr marL="432235" lvl="1" indent="-396000" defTabSz="914400">
              <a:lnSpc>
                <a:spcPct val="200000"/>
              </a:lnSpc>
              <a:spcBef>
                <a:spcPts val="115"/>
              </a:spcBef>
              <a:buBlip>
                <a:blip r:embed="rId2"/>
              </a:buBlip>
            </a:pPr>
            <a:r>
              <a:rPr lang="el-GR" sz="3200" b="1" kern="0" dirty="0">
                <a:solidFill>
                  <a:srgbClr val="0D4F8C"/>
                </a:solidFill>
                <a:latin typeface="Trebuchet MS"/>
              </a:rPr>
              <a:t>με το Ταμείο Ανάκαμψης και Ανθεκτικότητας (RRF):</a:t>
            </a:r>
          </a:p>
          <a:p>
            <a:pPr marL="1343137" lvl="2" indent="-396000" defTabSz="914400">
              <a:lnSpc>
                <a:spcPct val="200000"/>
              </a:lnSpc>
              <a:spcBef>
                <a:spcPts val="115"/>
              </a:spcBef>
              <a:buBlip>
                <a:blip r:embed="rId3"/>
              </a:buBlip>
            </a:pPr>
            <a:r>
              <a:rPr lang="el-GR" sz="3200" kern="0" dirty="0">
                <a:solidFill>
                  <a:srgbClr val="414042"/>
                </a:solidFill>
                <a:latin typeface="Trebuchet MS"/>
              </a:rPr>
              <a:t>στην αναβάθμιση του συστήματος οδικών αστικών μεταφορών</a:t>
            </a:r>
          </a:p>
          <a:p>
            <a:pPr marL="1343137" lvl="2" indent="-396000" defTabSz="914400">
              <a:lnSpc>
                <a:spcPct val="200000"/>
              </a:lnSpc>
              <a:spcBef>
                <a:spcPts val="115"/>
              </a:spcBef>
              <a:buBlip>
                <a:blip r:embed="rId3"/>
              </a:buBlip>
            </a:pPr>
            <a:r>
              <a:rPr lang="el-GR" sz="3200" kern="0" dirty="0">
                <a:solidFill>
                  <a:srgbClr val="414042"/>
                </a:solidFill>
                <a:latin typeface="Trebuchet MS"/>
              </a:rPr>
              <a:t>στην κατασκευή του Βόρειου Οδικού Άξονα Κρήτης (ΒΟΑΚ)</a:t>
            </a:r>
          </a:p>
          <a:p>
            <a:pPr marL="1343137" lvl="2" indent="-396000" defTabSz="914400">
              <a:lnSpc>
                <a:spcPct val="200000"/>
              </a:lnSpc>
              <a:spcBef>
                <a:spcPts val="115"/>
              </a:spcBef>
              <a:buBlip>
                <a:blip r:embed="rId3"/>
              </a:buBlip>
            </a:pPr>
            <a:r>
              <a:rPr lang="el-GR" sz="3200" kern="0" dirty="0">
                <a:solidFill>
                  <a:srgbClr val="414042"/>
                </a:solidFill>
                <a:latin typeface="Trebuchet MS"/>
              </a:rPr>
              <a:t>σε παρεμβάσεις οδικής ασφάλειας Περιφερειακού και τοπικού χαρακτήρα</a:t>
            </a:r>
          </a:p>
        </p:txBody>
      </p:sp>
      <p:sp>
        <p:nvSpPr>
          <p:cNvPr id="5" name="object 27">
            <a:extLst>
              <a:ext uri="{FF2B5EF4-FFF2-40B4-BE49-F238E27FC236}">
                <a16:creationId xmlns:a16="http://schemas.microsoft.com/office/drawing/2014/main" id="{99EAA0F7-7B48-D88F-04E5-E5482BDC6056}"/>
              </a:ext>
            </a:extLst>
          </p:cNvPr>
          <p:cNvSpPr/>
          <p:nvPr/>
        </p:nvSpPr>
        <p:spPr>
          <a:xfrm rot="16200000">
            <a:off x="2362398" y="7258114"/>
            <a:ext cx="8461729" cy="238369"/>
          </a:xfrm>
          <a:custGeom>
            <a:avLst/>
            <a:gdLst/>
            <a:ahLst/>
            <a:cxnLst/>
            <a:rect l="l" t="t" r="r" b="b"/>
            <a:pathLst>
              <a:path w="3576954">
                <a:moveTo>
                  <a:pt x="0" y="0"/>
                </a:moveTo>
                <a:lnTo>
                  <a:pt x="3576341" y="0"/>
                </a:lnTo>
              </a:path>
            </a:pathLst>
          </a:custGeom>
          <a:ln w="52354">
            <a:solidFill>
              <a:srgbClr val="6ABD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4" name="Group 43">
            <a:extLst>
              <a:ext uri="{FF2B5EF4-FFF2-40B4-BE49-F238E27FC236}">
                <a16:creationId xmlns:a16="http://schemas.microsoft.com/office/drawing/2014/main" id="{A672AB17-F249-5D0F-42A6-C95CA0B2466C}"/>
              </a:ext>
            </a:extLst>
          </p:cNvPr>
          <p:cNvGrpSpPr/>
          <p:nvPr/>
        </p:nvGrpSpPr>
        <p:grpSpPr>
          <a:xfrm>
            <a:off x="3725011" y="8837088"/>
            <a:ext cx="2046817" cy="2125996"/>
            <a:chOff x="7203993" y="5956734"/>
            <a:chExt cx="1469276" cy="2158857"/>
          </a:xfrm>
        </p:grpSpPr>
        <p:pic>
          <p:nvPicPr>
            <p:cNvPr id="45" name="Graphic 44" descr="Slippery Road outline">
              <a:extLst>
                <a:ext uri="{FF2B5EF4-FFF2-40B4-BE49-F238E27FC236}">
                  <a16:creationId xmlns:a16="http://schemas.microsoft.com/office/drawing/2014/main" id="{A24928C3-D43C-23E0-B15F-4ED56363D51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62828" y="5956734"/>
              <a:ext cx="751606" cy="751606"/>
            </a:xfrm>
            <a:prstGeom prst="rect">
              <a:avLst/>
            </a:prstGeom>
          </p:spPr>
        </p:pic>
        <p:grpSp>
          <p:nvGrpSpPr>
            <p:cNvPr id="46" name="Graphic 65" descr="Fork In Road outline">
              <a:extLst>
                <a:ext uri="{FF2B5EF4-FFF2-40B4-BE49-F238E27FC236}">
                  <a16:creationId xmlns:a16="http://schemas.microsoft.com/office/drawing/2014/main" id="{821BB62D-F495-7C3C-EEB6-7CF33AD0E0E0}"/>
                </a:ext>
              </a:extLst>
            </p:cNvPr>
            <p:cNvGrpSpPr/>
            <p:nvPr/>
          </p:nvGrpSpPr>
          <p:grpSpPr>
            <a:xfrm>
              <a:off x="7203993" y="6753258"/>
              <a:ext cx="1469276" cy="1362333"/>
              <a:chOff x="7203993" y="6753258"/>
              <a:chExt cx="1469276" cy="1362333"/>
            </a:xfrm>
            <a:solidFill>
              <a:srgbClr val="19BEDE"/>
            </a:solidFill>
          </p:grpSpPr>
          <p:sp>
            <p:nvSpPr>
              <p:cNvPr id="48" name="Freeform: Shape 47">
                <a:extLst>
                  <a:ext uri="{FF2B5EF4-FFF2-40B4-BE49-F238E27FC236}">
                    <a16:creationId xmlns:a16="http://schemas.microsoft.com/office/drawing/2014/main" id="{11A37C63-B459-84F2-5EB2-0867BE15477D}"/>
                  </a:ext>
                </a:extLst>
              </p:cNvPr>
              <p:cNvSpPr/>
              <p:nvPr/>
            </p:nvSpPr>
            <p:spPr>
              <a:xfrm>
                <a:off x="7918597" y="7594700"/>
                <a:ext cx="40068" cy="120205"/>
              </a:xfrm>
              <a:custGeom>
                <a:avLst/>
                <a:gdLst>
                  <a:gd name="connsiteX0" fmla="*/ 0 w 40068"/>
                  <a:gd name="connsiteY0" fmla="*/ 0 h 120205"/>
                  <a:gd name="connsiteX1" fmla="*/ 40069 w 40068"/>
                  <a:gd name="connsiteY1" fmla="*/ 0 h 120205"/>
                  <a:gd name="connsiteX2" fmla="*/ 40069 w 40068"/>
                  <a:gd name="connsiteY2" fmla="*/ 120206 h 120205"/>
                  <a:gd name="connsiteX3" fmla="*/ 0 w 40068"/>
                  <a:gd name="connsiteY3" fmla="*/ 120206 h 120205"/>
                </a:gdLst>
                <a:ahLst/>
                <a:cxnLst>
                  <a:cxn ang="0">
                    <a:pos x="connsiteX0" y="connsiteY0"/>
                  </a:cxn>
                  <a:cxn ang="0">
                    <a:pos x="connsiteX1" y="connsiteY1"/>
                  </a:cxn>
                  <a:cxn ang="0">
                    <a:pos x="connsiteX2" y="connsiteY2"/>
                  </a:cxn>
                  <a:cxn ang="0">
                    <a:pos x="connsiteX3" y="connsiteY3"/>
                  </a:cxn>
                </a:cxnLst>
                <a:rect l="l" t="t" r="r" b="b"/>
                <a:pathLst>
                  <a:path w="40068" h="120205">
                    <a:moveTo>
                      <a:pt x="0" y="0"/>
                    </a:moveTo>
                    <a:lnTo>
                      <a:pt x="40069" y="0"/>
                    </a:lnTo>
                    <a:lnTo>
                      <a:pt x="40069" y="120206"/>
                    </a:lnTo>
                    <a:lnTo>
                      <a:pt x="0" y="120206"/>
                    </a:lnTo>
                    <a:close/>
                  </a:path>
                </a:pathLst>
              </a:custGeom>
              <a:solidFill>
                <a:srgbClr val="79CA4C"/>
              </a:solidFill>
              <a:ln w="1994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9A7BCA3-888D-2C5C-4BD5-E257AF40A821}"/>
                  </a:ext>
                </a:extLst>
              </p:cNvPr>
              <p:cNvSpPr/>
              <p:nvPr/>
            </p:nvSpPr>
            <p:spPr>
              <a:xfrm>
                <a:off x="7918597" y="7795043"/>
                <a:ext cx="40068" cy="120205"/>
              </a:xfrm>
              <a:custGeom>
                <a:avLst/>
                <a:gdLst>
                  <a:gd name="connsiteX0" fmla="*/ 0 w 40068"/>
                  <a:gd name="connsiteY0" fmla="*/ 0 h 120205"/>
                  <a:gd name="connsiteX1" fmla="*/ 40069 w 40068"/>
                  <a:gd name="connsiteY1" fmla="*/ 0 h 120205"/>
                  <a:gd name="connsiteX2" fmla="*/ 40069 w 40068"/>
                  <a:gd name="connsiteY2" fmla="*/ 120206 h 120205"/>
                  <a:gd name="connsiteX3" fmla="*/ 0 w 40068"/>
                  <a:gd name="connsiteY3" fmla="*/ 120206 h 120205"/>
                </a:gdLst>
                <a:ahLst/>
                <a:cxnLst>
                  <a:cxn ang="0">
                    <a:pos x="connsiteX0" y="connsiteY0"/>
                  </a:cxn>
                  <a:cxn ang="0">
                    <a:pos x="connsiteX1" y="connsiteY1"/>
                  </a:cxn>
                  <a:cxn ang="0">
                    <a:pos x="connsiteX2" y="connsiteY2"/>
                  </a:cxn>
                  <a:cxn ang="0">
                    <a:pos x="connsiteX3" y="connsiteY3"/>
                  </a:cxn>
                </a:cxnLst>
                <a:rect l="l" t="t" r="r" b="b"/>
                <a:pathLst>
                  <a:path w="40068" h="120205">
                    <a:moveTo>
                      <a:pt x="0" y="0"/>
                    </a:moveTo>
                    <a:lnTo>
                      <a:pt x="40069" y="0"/>
                    </a:lnTo>
                    <a:lnTo>
                      <a:pt x="40069" y="120206"/>
                    </a:lnTo>
                    <a:lnTo>
                      <a:pt x="0" y="120206"/>
                    </a:lnTo>
                    <a:close/>
                  </a:path>
                </a:pathLst>
              </a:custGeom>
              <a:solidFill>
                <a:srgbClr val="79CA4C"/>
              </a:solidFill>
              <a:ln w="1994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A46141E-05D8-965A-C8F3-A1FFE81F454E}"/>
                  </a:ext>
                </a:extLst>
              </p:cNvPr>
              <p:cNvSpPr/>
              <p:nvPr/>
            </p:nvSpPr>
            <p:spPr>
              <a:xfrm>
                <a:off x="7918597" y="7995386"/>
                <a:ext cx="40068" cy="120205"/>
              </a:xfrm>
              <a:custGeom>
                <a:avLst/>
                <a:gdLst>
                  <a:gd name="connsiteX0" fmla="*/ 0 w 40068"/>
                  <a:gd name="connsiteY0" fmla="*/ 0 h 120205"/>
                  <a:gd name="connsiteX1" fmla="*/ 40069 w 40068"/>
                  <a:gd name="connsiteY1" fmla="*/ 0 h 120205"/>
                  <a:gd name="connsiteX2" fmla="*/ 40069 w 40068"/>
                  <a:gd name="connsiteY2" fmla="*/ 120206 h 120205"/>
                  <a:gd name="connsiteX3" fmla="*/ 0 w 40068"/>
                  <a:gd name="connsiteY3" fmla="*/ 120206 h 120205"/>
                </a:gdLst>
                <a:ahLst/>
                <a:cxnLst>
                  <a:cxn ang="0">
                    <a:pos x="connsiteX0" y="connsiteY0"/>
                  </a:cxn>
                  <a:cxn ang="0">
                    <a:pos x="connsiteX1" y="connsiteY1"/>
                  </a:cxn>
                  <a:cxn ang="0">
                    <a:pos x="connsiteX2" y="connsiteY2"/>
                  </a:cxn>
                  <a:cxn ang="0">
                    <a:pos x="connsiteX3" y="connsiteY3"/>
                  </a:cxn>
                </a:cxnLst>
                <a:rect l="l" t="t" r="r" b="b"/>
                <a:pathLst>
                  <a:path w="40068" h="120205">
                    <a:moveTo>
                      <a:pt x="0" y="0"/>
                    </a:moveTo>
                    <a:lnTo>
                      <a:pt x="40069" y="0"/>
                    </a:lnTo>
                    <a:lnTo>
                      <a:pt x="40069" y="120206"/>
                    </a:lnTo>
                    <a:lnTo>
                      <a:pt x="0" y="120206"/>
                    </a:lnTo>
                    <a:close/>
                  </a:path>
                </a:pathLst>
              </a:custGeom>
              <a:solidFill>
                <a:srgbClr val="79CA4C"/>
              </a:solidFill>
              <a:ln w="1994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6330DA2-D585-8B5A-5762-1CB0E63EE153}"/>
                  </a:ext>
                </a:extLst>
              </p:cNvPr>
              <p:cNvSpPr/>
              <p:nvPr/>
            </p:nvSpPr>
            <p:spPr>
              <a:xfrm>
                <a:off x="7203993" y="6753258"/>
                <a:ext cx="1469276" cy="1362333"/>
              </a:xfrm>
              <a:custGeom>
                <a:avLst/>
                <a:gdLst>
                  <a:gd name="connsiteX0" fmla="*/ 1173870 w 1469276"/>
                  <a:gd name="connsiteY0" fmla="*/ 647108 h 1362333"/>
                  <a:gd name="connsiteX1" fmla="*/ 1212837 w 1469276"/>
                  <a:gd name="connsiteY1" fmla="*/ 301076 h 1362333"/>
                  <a:gd name="connsiteX2" fmla="*/ 1426163 w 1469276"/>
                  <a:gd name="connsiteY2" fmla="*/ 0 h 1362333"/>
                  <a:gd name="connsiteX3" fmla="*/ 1207168 w 1469276"/>
                  <a:gd name="connsiteY3" fmla="*/ 0 h 1362333"/>
                  <a:gd name="connsiteX4" fmla="*/ 842042 w 1469276"/>
                  <a:gd name="connsiteY4" fmla="*/ 365125 h 1362333"/>
                  <a:gd name="connsiteX5" fmla="*/ 734638 w 1469276"/>
                  <a:gd name="connsiteY5" fmla="*/ 560720 h 1362333"/>
                  <a:gd name="connsiteX6" fmla="*/ 627234 w 1469276"/>
                  <a:gd name="connsiteY6" fmla="*/ 365125 h 1362333"/>
                  <a:gd name="connsiteX7" fmla="*/ 262109 w 1469276"/>
                  <a:gd name="connsiteY7" fmla="*/ 0 h 1362333"/>
                  <a:gd name="connsiteX8" fmla="*/ 43114 w 1469276"/>
                  <a:gd name="connsiteY8" fmla="*/ 0 h 1362333"/>
                  <a:gd name="connsiteX9" fmla="*/ 256379 w 1469276"/>
                  <a:gd name="connsiteY9" fmla="*/ 301076 h 1362333"/>
                  <a:gd name="connsiteX10" fmla="*/ 295406 w 1469276"/>
                  <a:gd name="connsiteY10" fmla="*/ 647108 h 1362333"/>
                  <a:gd name="connsiteX11" fmla="*/ 0 w 1469276"/>
                  <a:gd name="connsiteY11" fmla="*/ 1362333 h 1362333"/>
                  <a:gd name="connsiteX12" fmla="*/ 43354 w 1469276"/>
                  <a:gd name="connsiteY12" fmla="*/ 1362333 h 1362333"/>
                  <a:gd name="connsiteX13" fmla="*/ 332429 w 1469276"/>
                  <a:gd name="connsiteY13" fmla="*/ 662475 h 1362333"/>
                  <a:gd name="connsiteX14" fmla="*/ 289075 w 1469276"/>
                  <a:gd name="connsiteY14" fmla="*/ 277916 h 1362333"/>
                  <a:gd name="connsiteX15" fmla="*/ 120607 w 1469276"/>
                  <a:gd name="connsiteY15" fmla="*/ 40069 h 1362333"/>
                  <a:gd name="connsiteX16" fmla="*/ 245521 w 1469276"/>
                  <a:gd name="connsiteY16" fmla="*/ 40069 h 1362333"/>
                  <a:gd name="connsiteX17" fmla="*/ 598906 w 1469276"/>
                  <a:gd name="connsiteY17" fmla="*/ 393454 h 1362333"/>
                  <a:gd name="connsiteX18" fmla="*/ 697535 w 1469276"/>
                  <a:gd name="connsiteY18" fmla="*/ 577770 h 1362333"/>
                  <a:gd name="connsiteX19" fmla="*/ 714604 w 1469276"/>
                  <a:gd name="connsiteY19" fmla="*/ 663156 h 1362333"/>
                  <a:gd name="connsiteX20" fmla="*/ 714604 w 1469276"/>
                  <a:gd name="connsiteY20" fmla="*/ 761304 h 1362333"/>
                  <a:gd name="connsiteX21" fmla="*/ 754673 w 1469276"/>
                  <a:gd name="connsiteY21" fmla="*/ 761304 h 1362333"/>
                  <a:gd name="connsiteX22" fmla="*/ 754673 w 1469276"/>
                  <a:gd name="connsiteY22" fmla="*/ 663136 h 1362333"/>
                  <a:gd name="connsiteX23" fmla="*/ 771742 w 1469276"/>
                  <a:gd name="connsiteY23" fmla="*/ 577750 h 1362333"/>
                  <a:gd name="connsiteX24" fmla="*/ 870371 w 1469276"/>
                  <a:gd name="connsiteY24" fmla="*/ 393434 h 1362333"/>
                  <a:gd name="connsiteX25" fmla="*/ 1223756 w 1469276"/>
                  <a:gd name="connsiteY25" fmla="*/ 40069 h 1362333"/>
                  <a:gd name="connsiteX26" fmla="*/ 1348670 w 1469276"/>
                  <a:gd name="connsiteY26" fmla="*/ 40069 h 1362333"/>
                  <a:gd name="connsiteX27" fmla="*/ 1180201 w 1469276"/>
                  <a:gd name="connsiteY27" fmla="*/ 277916 h 1362333"/>
                  <a:gd name="connsiteX28" fmla="*/ 1136847 w 1469276"/>
                  <a:gd name="connsiteY28" fmla="*/ 662575 h 1362333"/>
                  <a:gd name="connsiteX29" fmla="*/ 1425922 w 1469276"/>
                  <a:gd name="connsiteY29" fmla="*/ 1362333 h 1362333"/>
                  <a:gd name="connsiteX30" fmla="*/ 1469276 w 1469276"/>
                  <a:gd name="connsiteY30" fmla="*/ 1362333 h 136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69276" h="1362333">
                    <a:moveTo>
                      <a:pt x="1173870" y="647108"/>
                    </a:moveTo>
                    <a:cubicBezTo>
                      <a:pt x="1126261" y="532770"/>
                      <a:pt x="1140992" y="401962"/>
                      <a:pt x="1212837" y="301076"/>
                    </a:cubicBezTo>
                    <a:lnTo>
                      <a:pt x="1426163" y="0"/>
                    </a:lnTo>
                    <a:lnTo>
                      <a:pt x="1207168" y="0"/>
                    </a:lnTo>
                    <a:lnTo>
                      <a:pt x="842042" y="365125"/>
                    </a:lnTo>
                    <a:cubicBezTo>
                      <a:pt x="788380" y="418791"/>
                      <a:pt x="751124" y="486639"/>
                      <a:pt x="734638" y="560720"/>
                    </a:cubicBezTo>
                    <a:cubicBezTo>
                      <a:pt x="718154" y="486639"/>
                      <a:pt x="680896" y="418791"/>
                      <a:pt x="627234" y="365125"/>
                    </a:cubicBezTo>
                    <a:lnTo>
                      <a:pt x="262109" y="0"/>
                    </a:lnTo>
                    <a:lnTo>
                      <a:pt x="43114" y="0"/>
                    </a:lnTo>
                    <a:lnTo>
                      <a:pt x="256379" y="301076"/>
                    </a:lnTo>
                    <a:cubicBezTo>
                      <a:pt x="328244" y="401950"/>
                      <a:pt x="342997" y="532760"/>
                      <a:pt x="295406" y="647108"/>
                    </a:cubicBezTo>
                    <a:lnTo>
                      <a:pt x="0" y="1362333"/>
                    </a:lnTo>
                    <a:lnTo>
                      <a:pt x="43354" y="1362333"/>
                    </a:lnTo>
                    <a:lnTo>
                      <a:pt x="332429" y="662475"/>
                    </a:lnTo>
                    <a:cubicBezTo>
                      <a:pt x="385332" y="535399"/>
                      <a:pt x="368944" y="390024"/>
                      <a:pt x="289075" y="277916"/>
                    </a:cubicBezTo>
                    <a:lnTo>
                      <a:pt x="120607" y="40069"/>
                    </a:lnTo>
                    <a:lnTo>
                      <a:pt x="245521" y="40069"/>
                    </a:lnTo>
                    <a:lnTo>
                      <a:pt x="598906" y="393454"/>
                    </a:lnTo>
                    <a:cubicBezTo>
                      <a:pt x="649306" y="443772"/>
                      <a:pt x="683633" y="507920"/>
                      <a:pt x="697535" y="577770"/>
                    </a:cubicBezTo>
                    <a:lnTo>
                      <a:pt x="714604" y="663156"/>
                    </a:lnTo>
                    <a:lnTo>
                      <a:pt x="714604" y="761304"/>
                    </a:lnTo>
                    <a:lnTo>
                      <a:pt x="754673" y="761304"/>
                    </a:lnTo>
                    <a:lnTo>
                      <a:pt x="754673" y="663136"/>
                    </a:lnTo>
                    <a:lnTo>
                      <a:pt x="771742" y="577750"/>
                    </a:lnTo>
                    <a:cubicBezTo>
                      <a:pt x="785644" y="507900"/>
                      <a:pt x="819970" y="443752"/>
                      <a:pt x="870371" y="393434"/>
                    </a:cubicBezTo>
                    <a:lnTo>
                      <a:pt x="1223756" y="40069"/>
                    </a:lnTo>
                    <a:lnTo>
                      <a:pt x="1348670" y="40069"/>
                    </a:lnTo>
                    <a:lnTo>
                      <a:pt x="1180201" y="277916"/>
                    </a:lnTo>
                    <a:cubicBezTo>
                      <a:pt x="1100297" y="390046"/>
                      <a:pt x="1083907" y="535471"/>
                      <a:pt x="1136847" y="662575"/>
                    </a:cubicBezTo>
                    <a:lnTo>
                      <a:pt x="1425922" y="1362333"/>
                    </a:lnTo>
                    <a:lnTo>
                      <a:pt x="1469276" y="1362333"/>
                    </a:lnTo>
                    <a:close/>
                  </a:path>
                </a:pathLst>
              </a:custGeom>
              <a:solidFill>
                <a:srgbClr val="19BEDE"/>
              </a:solidFill>
              <a:ln w="19943" cap="flat">
                <a:noFill/>
                <a:prstDash val="solid"/>
                <a:miter/>
              </a:ln>
            </p:spPr>
            <p:txBody>
              <a:bodyPr rtlCol="0" anchor="ctr"/>
              <a:lstStyle/>
              <a:p>
                <a:endParaRPr lang="en-US"/>
              </a:p>
            </p:txBody>
          </p:sp>
        </p:grpSp>
        <p:cxnSp>
          <p:nvCxnSpPr>
            <p:cNvPr id="47" name="Straight Connector 46">
              <a:extLst>
                <a:ext uri="{FF2B5EF4-FFF2-40B4-BE49-F238E27FC236}">
                  <a16:creationId xmlns:a16="http://schemas.microsoft.com/office/drawing/2014/main" id="{227327D7-8AF8-5256-B49B-9694D4F1CB46}"/>
                </a:ext>
              </a:extLst>
            </p:cNvPr>
            <p:cNvCxnSpPr>
              <a:cxnSpLocks/>
            </p:cNvCxnSpPr>
            <p:nvPr/>
          </p:nvCxnSpPr>
          <p:spPr>
            <a:xfrm>
              <a:off x="7938631" y="6625790"/>
              <a:ext cx="0" cy="720000"/>
            </a:xfrm>
            <a:prstGeom prst="line">
              <a:avLst/>
            </a:prstGeom>
            <a:ln w="28575">
              <a:solidFill>
                <a:srgbClr val="0D4F8C"/>
              </a:solidFill>
            </a:ln>
          </p:spPr>
          <p:style>
            <a:lnRef idx="1">
              <a:schemeClr val="accent1"/>
            </a:lnRef>
            <a:fillRef idx="0">
              <a:schemeClr val="accent1"/>
            </a:fillRef>
            <a:effectRef idx="0">
              <a:schemeClr val="accent1"/>
            </a:effectRef>
            <a:fontRef idx="minor">
              <a:schemeClr val="tx1"/>
            </a:fontRef>
          </p:style>
        </p:cxnSp>
      </p:grpSp>
      <p:grpSp>
        <p:nvGrpSpPr>
          <p:cNvPr id="13" name="Graphic 72" descr="Train outline">
            <a:extLst>
              <a:ext uri="{FF2B5EF4-FFF2-40B4-BE49-F238E27FC236}">
                <a16:creationId xmlns:a16="http://schemas.microsoft.com/office/drawing/2014/main" id="{7C5BF359-A3BB-1F76-7D39-2989F73ADD78}"/>
              </a:ext>
            </a:extLst>
          </p:cNvPr>
          <p:cNvGrpSpPr/>
          <p:nvPr/>
        </p:nvGrpSpPr>
        <p:grpSpPr>
          <a:xfrm>
            <a:off x="2409568" y="4161753"/>
            <a:ext cx="1623193" cy="2568483"/>
            <a:chOff x="4164891" y="4109718"/>
            <a:chExt cx="947006" cy="1471173"/>
          </a:xfrm>
          <a:solidFill>
            <a:srgbClr val="19BEDE"/>
          </a:solidFill>
        </p:grpSpPr>
        <p:sp>
          <p:nvSpPr>
            <p:cNvPr id="14" name="Freeform: Shape 13">
              <a:extLst>
                <a:ext uri="{FF2B5EF4-FFF2-40B4-BE49-F238E27FC236}">
                  <a16:creationId xmlns:a16="http://schemas.microsoft.com/office/drawing/2014/main" id="{5E4A4653-6866-0359-5DD3-43D8F5C1F465}"/>
                </a:ext>
              </a:extLst>
            </p:cNvPr>
            <p:cNvSpPr/>
            <p:nvPr/>
          </p:nvSpPr>
          <p:spPr>
            <a:xfrm>
              <a:off x="4241674" y="4109718"/>
              <a:ext cx="793442" cy="991802"/>
            </a:xfrm>
            <a:custGeom>
              <a:avLst/>
              <a:gdLst>
                <a:gd name="connsiteX0" fmla="*/ 132240 w 793442"/>
                <a:gd name="connsiteY0" fmla="*/ 0 h 991802"/>
                <a:gd name="connsiteX1" fmla="*/ 0 w 793442"/>
                <a:gd name="connsiteY1" fmla="*/ 132240 h 991802"/>
                <a:gd name="connsiteX2" fmla="*/ 0 w 793442"/>
                <a:gd name="connsiteY2" fmla="*/ 892622 h 991802"/>
                <a:gd name="connsiteX3" fmla="*/ 99180 w 793442"/>
                <a:gd name="connsiteY3" fmla="*/ 991803 h 991802"/>
                <a:gd name="connsiteX4" fmla="*/ 694262 w 793442"/>
                <a:gd name="connsiteY4" fmla="*/ 991803 h 991802"/>
                <a:gd name="connsiteX5" fmla="*/ 793442 w 793442"/>
                <a:gd name="connsiteY5" fmla="*/ 892622 h 991802"/>
                <a:gd name="connsiteX6" fmla="*/ 793442 w 793442"/>
                <a:gd name="connsiteY6" fmla="*/ 132240 h 991802"/>
                <a:gd name="connsiteX7" fmla="*/ 661202 w 793442"/>
                <a:gd name="connsiteY7" fmla="*/ 0 h 991802"/>
                <a:gd name="connsiteX8" fmla="*/ 760382 w 793442"/>
                <a:gd name="connsiteY8" fmla="*/ 165300 h 991802"/>
                <a:gd name="connsiteX9" fmla="*/ 760382 w 793442"/>
                <a:gd name="connsiteY9" fmla="*/ 545491 h 991802"/>
                <a:gd name="connsiteX10" fmla="*/ 33060 w 793442"/>
                <a:gd name="connsiteY10" fmla="*/ 545491 h 991802"/>
                <a:gd name="connsiteX11" fmla="*/ 33060 w 793442"/>
                <a:gd name="connsiteY11" fmla="*/ 165300 h 991802"/>
                <a:gd name="connsiteX12" fmla="*/ 330601 w 793442"/>
                <a:gd name="connsiteY12" fmla="*/ 165300 h 991802"/>
                <a:gd name="connsiteX13" fmla="*/ 330601 w 793442"/>
                <a:gd name="connsiteY13" fmla="*/ 148770 h 991802"/>
                <a:gd name="connsiteX14" fmla="*/ 347131 w 793442"/>
                <a:gd name="connsiteY14" fmla="*/ 132240 h 991802"/>
                <a:gd name="connsiteX15" fmla="*/ 446311 w 793442"/>
                <a:gd name="connsiteY15" fmla="*/ 132240 h 991802"/>
                <a:gd name="connsiteX16" fmla="*/ 462841 w 793442"/>
                <a:gd name="connsiteY16" fmla="*/ 148770 h 991802"/>
                <a:gd name="connsiteX17" fmla="*/ 462841 w 793442"/>
                <a:gd name="connsiteY17" fmla="*/ 165300 h 991802"/>
                <a:gd name="connsiteX18" fmla="*/ 694262 w 793442"/>
                <a:gd name="connsiteY18" fmla="*/ 958742 h 991802"/>
                <a:gd name="connsiteX19" fmla="*/ 99180 w 793442"/>
                <a:gd name="connsiteY19" fmla="*/ 958742 h 991802"/>
                <a:gd name="connsiteX20" fmla="*/ 33060 w 793442"/>
                <a:gd name="connsiteY20" fmla="*/ 892622 h 991802"/>
                <a:gd name="connsiteX21" fmla="*/ 33060 w 793442"/>
                <a:gd name="connsiteY21" fmla="*/ 578551 h 991802"/>
                <a:gd name="connsiteX22" fmla="*/ 760382 w 793442"/>
                <a:gd name="connsiteY22" fmla="*/ 578551 h 991802"/>
                <a:gd name="connsiteX23" fmla="*/ 760382 w 793442"/>
                <a:gd name="connsiteY23" fmla="*/ 892622 h 991802"/>
                <a:gd name="connsiteX24" fmla="*/ 694262 w 793442"/>
                <a:gd name="connsiteY24" fmla="*/ 958742 h 991802"/>
                <a:gd name="connsiteX25" fmla="*/ 760382 w 793442"/>
                <a:gd name="connsiteY25" fmla="*/ 132240 h 991802"/>
                <a:gd name="connsiteX26" fmla="*/ 493108 w 793442"/>
                <a:gd name="connsiteY26" fmla="*/ 132240 h 991802"/>
                <a:gd name="connsiteX27" fmla="*/ 446311 w 793442"/>
                <a:gd name="connsiteY27" fmla="*/ 99180 h 991802"/>
                <a:gd name="connsiteX28" fmla="*/ 347131 w 793442"/>
                <a:gd name="connsiteY28" fmla="*/ 99180 h 991802"/>
                <a:gd name="connsiteX29" fmla="*/ 300367 w 793442"/>
                <a:gd name="connsiteY29" fmla="*/ 132240 h 991802"/>
                <a:gd name="connsiteX30" fmla="*/ 33060 w 793442"/>
                <a:gd name="connsiteY30" fmla="*/ 132240 h 991802"/>
                <a:gd name="connsiteX31" fmla="*/ 132240 w 793442"/>
                <a:gd name="connsiteY31" fmla="*/ 33060 h 991802"/>
                <a:gd name="connsiteX32" fmla="*/ 661202 w 793442"/>
                <a:gd name="connsiteY32" fmla="*/ 33060 h 991802"/>
                <a:gd name="connsiteX33" fmla="*/ 760382 w 793442"/>
                <a:gd name="connsiteY33" fmla="*/ 132240 h 99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3442" h="991802">
                  <a:moveTo>
                    <a:pt x="132240" y="0"/>
                  </a:moveTo>
                  <a:cubicBezTo>
                    <a:pt x="59300" y="227"/>
                    <a:pt x="226" y="59300"/>
                    <a:pt x="0" y="132240"/>
                  </a:cubicBezTo>
                  <a:lnTo>
                    <a:pt x="0" y="892622"/>
                  </a:lnTo>
                  <a:cubicBezTo>
                    <a:pt x="172" y="947327"/>
                    <a:pt x="44476" y="991631"/>
                    <a:pt x="99180" y="991803"/>
                  </a:cubicBezTo>
                  <a:lnTo>
                    <a:pt x="694262" y="991803"/>
                  </a:lnTo>
                  <a:cubicBezTo>
                    <a:pt x="748963" y="991621"/>
                    <a:pt x="793260" y="947323"/>
                    <a:pt x="793442" y="892622"/>
                  </a:cubicBezTo>
                  <a:lnTo>
                    <a:pt x="793442" y="132240"/>
                  </a:lnTo>
                  <a:cubicBezTo>
                    <a:pt x="793216" y="59300"/>
                    <a:pt x="734142" y="227"/>
                    <a:pt x="661202" y="0"/>
                  </a:cubicBezTo>
                  <a:close/>
                  <a:moveTo>
                    <a:pt x="760382" y="165300"/>
                  </a:moveTo>
                  <a:lnTo>
                    <a:pt x="760382" y="545491"/>
                  </a:lnTo>
                  <a:lnTo>
                    <a:pt x="33060" y="545491"/>
                  </a:lnTo>
                  <a:lnTo>
                    <a:pt x="33060" y="165300"/>
                  </a:lnTo>
                  <a:lnTo>
                    <a:pt x="330601" y="165300"/>
                  </a:lnTo>
                  <a:lnTo>
                    <a:pt x="330601" y="148770"/>
                  </a:lnTo>
                  <a:cubicBezTo>
                    <a:pt x="330601" y="139641"/>
                    <a:pt x="338001" y="132240"/>
                    <a:pt x="347131" y="132240"/>
                  </a:cubicBezTo>
                  <a:lnTo>
                    <a:pt x="446311" y="132240"/>
                  </a:lnTo>
                  <a:cubicBezTo>
                    <a:pt x="455441" y="132240"/>
                    <a:pt x="462841" y="139641"/>
                    <a:pt x="462841" y="148770"/>
                  </a:cubicBezTo>
                  <a:lnTo>
                    <a:pt x="462841" y="165300"/>
                  </a:lnTo>
                  <a:close/>
                  <a:moveTo>
                    <a:pt x="694262" y="958742"/>
                  </a:moveTo>
                  <a:lnTo>
                    <a:pt x="99180" y="958742"/>
                  </a:lnTo>
                  <a:cubicBezTo>
                    <a:pt x="62685" y="958688"/>
                    <a:pt x="33115" y="929117"/>
                    <a:pt x="33060" y="892622"/>
                  </a:cubicBezTo>
                  <a:lnTo>
                    <a:pt x="33060" y="578551"/>
                  </a:lnTo>
                  <a:lnTo>
                    <a:pt x="760382" y="578551"/>
                  </a:lnTo>
                  <a:lnTo>
                    <a:pt x="760382" y="892622"/>
                  </a:lnTo>
                  <a:cubicBezTo>
                    <a:pt x="760327" y="929117"/>
                    <a:pt x="730757" y="958688"/>
                    <a:pt x="694262" y="958742"/>
                  </a:cubicBezTo>
                  <a:close/>
                  <a:moveTo>
                    <a:pt x="760382" y="132240"/>
                  </a:moveTo>
                  <a:lnTo>
                    <a:pt x="493108" y="132240"/>
                  </a:lnTo>
                  <a:cubicBezTo>
                    <a:pt x="486072" y="112431"/>
                    <a:pt x="467332" y="99192"/>
                    <a:pt x="446311" y="99180"/>
                  </a:cubicBezTo>
                  <a:lnTo>
                    <a:pt x="347131" y="99180"/>
                  </a:lnTo>
                  <a:cubicBezTo>
                    <a:pt x="326121" y="99207"/>
                    <a:pt x="307399" y="112442"/>
                    <a:pt x="300367" y="132240"/>
                  </a:cubicBezTo>
                  <a:lnTo>
                    <a:pt x="33060" y="132240"/>
                  </a:lnTo>
                  <a:cubicBezTo>
                    <a:pt x="33133" y="77495"/>
                    <a:pt x="77495" y="33133"/>
                    <a:pt x="132240" y="33060"/>
                  </a:cubicBezTo>
                  <a:lnTo>
                    <a:pt x="661202" y="33060"/>
                  </a:lnTo>
                  <a:cubicBezTo>
                    <a:pt x="715951" y="33124"/>
                    <a:pt x="760318" y="77491"/>
                    <a:pt x="760382" y="132240"/>
                  </a:cubicBezTo>
                  <a:close/>
                </a:path>
              </a:pathLst>
            </a:custGeom>
            <a:solidFill>
              <a:srgbClr val="19BEDE"/>
            </a:solidFill>
            <a:ln w="16470" cap="flat">
              <a:solidFill>
                <a:srgbClr val="19BEDE"/>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47882E6-E04D-00B9-1B19-0739780ED58D}"/>
                </a:ext>
              </a:extLst>
            </p:cNvPr>
            <p:cNvSpPr/>
            <p:nvPr/>
          </p:nvSpPr>
          <p:spPr>
            <a:xfrm>
              <a:off x="4324324" y="4886626"/>
              <a:ext cx="132244" cy="132244"/>
            </a:xfrm>
            <a:custGeom>
              <a:avLst/>
              <a:gdLst>
                <a:gd name="connsiteX0" fmla="*/ 66120 w 132244"/>
                <a:gd name="connsiteY0" fmla="*/ 4 h 132244"/>
                <a:gd name="connsiteX1" fmla="*/ 0 w 132244"/>
                <a:gd name="connsiteY1" fmla="*/ 66124 h 132244"/>
                <a:gd name="connsiteX2" fmla="*/ 66120 w 132244"/>
                <a:gd name="connsiteY2" fmla="*/ 132244 h 132244"/>
                <a:gd name="connsiteX3" fmla="*/ 132240 w 132244"/>
                <a:gd name="connsiteY3" fmla="*/ 66124 h 132244"/>
                <a:gd name="connsiteX4" fmla="*/ 67515 w 132244"/>
                <a:gd name="connsiteY4" fmla="*/ 4 h 132244"/>
                <a:gd name="connsiteX5" fmla="*/ 66120 w 132244"/>
                <a:gd name="connsiteY5" fmla="*/ 4 h 132244"/>
                <a:gd name="connsiteX6" fmla="*/ 66120 w 132244"/>
                <a:gd name="connsiteY6" fmla="*/ 99184 h 132244"/>
                <a:gd name="connsiteX7" fmla="*/ 33060 w 132244"/>
                <a:gd name="connsiteY7" fmla="*/ 66124 h 132244"/>
                <a:gd name="connsiteX8" fmla="*/ 66120 w 132244"/>
                <a:gd name="connsiteY8" fmla="*/ 33064 h 132244"/>
                <a:gd name="connsiteX9" fmla="*/ 99180 w 132244"/>
                <a:gd name="connsiteY9" fmla="*/ 66124 h 132244"/>
                <a:gd name="connsiteX10" fmla="*/ 67591 w 132244"/>
                <a:gd name="connsiteY10" fmla="*/ 99184 h 132244"/>
                <a:gd name="connsiteX11" fmla="*/ 66120 w 132244"/>
                <a:gd name="connsiteY11" fmla="*/ 99184 h 1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244" h="132244">
                  <a:moveTo>
                    <a:pt x="66120" y="4"/>
                  </a:moveTo>
                  <a:cubicBezTo>
                    <a:pt x="29604" y="4"/>
                    <a:pt x="0" y="29607"/>
                    <a:pt x="0" y="66124"/>
                  </a:cubicBezTo>
                  <a:cubicBezTo>
                    <a:pt x="0" y="102640"/>
                    <a:pt x="29604" y="132244"/>
                    <a:pt x="66120" y="132244"/>
                  </a:cubicBezTo>
                  <a:cubicBezTo>
                    <a:pt x="102637" y="132244"/>
                    <a:pt x="132240" y="102640"/>
                    <a:pt x="132240" y="66124"/>
                  </a:cubicBezTo>
                  <a:cubicBezTo>
                    <a:pt x="132625" y="29993"/>
                    <a:pt x="103648" y="389"/>
                    <a:pt x="67515" y="4"/>
                  </a:cubicBezTo>
                  <a:cubicBezTo>
                    <a:pt x="67051" y="-1"/>
                    <a:pt x="66585" y="-1"/>
                    <a:pt x="66120" y="4"/>
                  </a:cubicBezTo>
                  <a:close/>
                  <a:moveTo>
                    <a:pt x="66120" y="99184"/>
                  </a:moveTo>
                  <a:cubicBezTo>
                    <a:pt x="47861" y="99184"/>
                    <a:pt x="33060" y="84383"/>
                    <a:pt x="33060" y="66124"/>
                  </a:cubicBezTo>
                  <a:cubicBezTo>
                    <a:pt x="33060" y="47865"/>
                    <a:pt x="47861" y="33064"/>
                    <a:pt x="66120" y="33064"/>
                  </a:cubicBezTo>
                  <a:cubicBezTo>
                    <a:pt x="84379" y="33064"/>
                    <a:pt x="99180" y="47865"/>
                    <a:pt x="99180" y="66124"/>
                  </a:cubicBezTo>
                  <a:cubicBezTo>
                    <a:pt x="99587" y="83976"/>
                    <a:pt x="85444" y="98777"/>
                    <a:pt x="67591" y="99184"/>
                  </a:cubicBezTo>
                  <a:cubicBezTo>
                    <a:pt x="67100" y="99196"/>
                    <a:pt x="66611" y="99196"/>
                    <a:pt x="66120" y="99184"/>
                  </a:cubicBezTo>
                  <a:close/>
                </a:path>
              </a:pathLst>
            </a:custGeom>
            <a:solidFill>
              <a:srgbClr val="0D4F8C"/>
            </a:solidFill>
            <a:ln w="16470" cap="flat">
              <a:solidFill>
                <a:srgbClr val="0D4F8C"/>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4A384A9-70B3-4402-BD6D-DAC04726637D}"/>
                </a:ext>
              </a:extLst>
            </p:cNvPr>
            <p:cNvSpPr/>
            <p:nvPr/>
          </p:nvSpPr>
          <p:spPr>
            <a:xfrm>
              <a:off x="4820225" y="4886626"/>
              <a:ext cx="132244" cy="132244"/>
            </a:xfrm>
            <a:custGeom>
              <a:avLst/>
              <a:gdLst>
                <a:gd name="connsiteX0" fmla="*/ 66120 w 132244"/>
                <a:gd name="connsiteY0" fmla="*/ 4 h 132244"/>
                <a:gd name="connsiteX1" fmla="*/ 0 w 132244"/>
                <a:gd name="connsiteY1" fmla="*/ 66124 h 132244"/>
                <a:gd name="connsiteX2" fmla="*/ 66120 w 132244"/>
                <a:gd name="connsiteY2" fmla="*/ 132244 h 132244"/>
                <a:gd name="connsiteX3" fmla="*/ 132240 w 132244"/>
                <a:gd name="connsiteY3" fmla="*/ 66124 h 132244"/>
                <a:gd name="connsiteX4" fmla="*/ 67515 w 132244"/>
                <a:gd name="connsiteY4" fmla="*/ 4 h 132244"/>
                <a:gd name="connsiteX5" fmla="*/ 66120 w 132244"/>
                <a:gd name="connsiteY5" fmla="*/ 4 h 132244"/>
                <a:gd name="connsiteX6" fmla="*/ 66120 w 132244"/>
                <a:gd name="connsiteY6" fmla="*/ 99184 h 132244"/>
                <a:gd name="connsiteX7" fmla="*/ 33060 w 132244"/>
                <a:gd name="connsiteY7" fmla="*/ 66124 h 132244"/>
                <a:gd name="connsiteX8" fmla="*/ 66120 w 132244"/>
                <a:gd name="connsiteY8" fmla="*/ 33064 h 132244"/>
                <a:gd name="connsiteX9" fmla="*/ 99180 w 132244"/>
                <a:gd name="connsiteY9" fmla="*/ 66124 h 132244"/>
                <a:gd name="connsiteX10" fmla="*/ 67591 w 132244"/>
                <a:gd name="connsiteY10" fmla="*/ 99184 h 132244"/>
                <a:gd name="connsiteX11" fmla="*/ 66120 w 132244"/>
                <a:gd name="connsiteY11" fmla="*/ 99184 h 1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244" h="132244">
                  <a:moveTo>
                    <a:pt x="66120" y="4"/>
                  </a:moveTo>
                  <a:cubicBezTo>
                    <a:pt x="29604" y="4"/>
                    <a:pt x="0" y="29607"/>
                    <a:pt x="0" y="66124"/>
                  </a:cubicBezTo>
                  <a:cubicBezTo>
                    <a:pt x="0" y="102640"/>
                    <a:pt x="29604" y="132244"/>
                    <a:pt x="66120" y="132244"/>
                  </a:cubicBezTo>
                  <a:cubicBezTo>
                    <a:pt x="102637" y="132244"/>
                    <a:pt x="132240" y="102640"/>
                    <a:pt x="132240" y="66124"/>
                  </a:cubicBezTo>
                  <a:cubicBezTo>
                    <a:pt x="132625" y="29993"/>
                    <a:pt x="103648" y="389"/>
                    <a:pt x="67515" y="4"/>
                  </a:cubicBezTo>
                  <a:cubicBezTo>
                    <a:pt x="67051" y="-1"/>
                    <a:pt x="66585" y="-1"/>
                    <a:pt x="66120" y="4"/>
                  </a:cubicBezTo>
                  <a:close/>
                  <a:moveTo>
                    <a:pt x="66120" y="99184"/>
                  </a:moveTo>
                  <a:cubicBezTo>
                    <a:pt x="47861" y="99184"/>
                    <a:pt x="33060" y="84383"/>
                    <a:pt x="33060" y="66124"/>
                  </a:cubicBezTo>
                  <a:cubicBezTo>
                    <a:pt x="33060" y="47865"/>
                    <a:pt x="47861" y="33064"/>
                    <a:pt x="66120" y="33064"/>
                  </a:cubicBezTo>
                  <a:cubicBezTo>
                    <a:pt x="84379" y="33064"/>
                    <a:pt x="99180" y="47865"/>
                    <a:pt x="99180" y="66124"/>
                  </a:cubicBezTo>
                  <a:cubicBezTo>
                    <a:pt x="99587" y="83976"/>
                    <a:pt x="85444" y="98777"/>
                    <a:pt x="67591" y="99184"/>
                  </a:cubicBezTo>
                  <a:cubicBezTo>
                    <a:pt x="67100" y="99196"/>
                    <a:pt x="66611" y="99196"/>
                    <a:pt x="66120" y="99184"/>
                  </a:cubicBezTo>
                  <a:close/>
                </a:path>
              </a:pathLst>
            </a:custGeom>
            <a:solidFill>
              <a:srgbClr val="0D4F8C"/>
            </a:solidFill>
            <a:ln w="16470" cap="flat">
              <a:solidFill>
                <a:srgbClr val="0D4F8C"/>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CD78FA9-1BC9-001D-4E8C-907EE5590D4F}"/>
                </a:ext>
              </a:extLst>
            </p:cNvPr>
            <p:cNvSpPr/>
            <p:nvPr/>
          </p:nvSpPr>
          <p:spPr>
            <a:xfrm>
              <a:off x="4164891" y="5151110"/>
              <a:ext cx="947006" cy="429781"/>
            </a:xfrm>
            <a:custGeom>
              <a:avLst/>
              <a:gdLst>
                <a:gd name="connsiteX0" fmla="*/ 716643 w 947006"/>
                <a:gd name="connsiteY0" fmla="*/ 0 h 429781"/>
                <a:gd name="connsiteX1" fmla="*/ 739042 w 947006"/>
                <a:gd name="connsiteY1" fmla="*/ 49590 h 429781"/>
                <a:gd name="connsiteX2" fmla="*/ 207964 w 947006"/>
                <a:gd name="connsiteY2" fmla="*/ 49590 h 429781"/>
                <a:gd name="connsiteX3" fmla="*/ 230363 w 947006"/>
                <a:gd name="connsiteY3" fmla="*/ 0 h 429781"/>
                <a:gd name="connsiteX4" fmla="*/ 194145 w 947006"/>
                <a:gd name="connsiteY4" fmla="*/ 0 h 429781"/>
                <a:gd name="connsiteX5" fmla="*/ 0 w 947006"/>
                <a:gd name="connsiteY5" fmla="*/ 429781 h 429781"/>
                <a:gd name="connsiteX6" fmla="*/ 36267 w 947006"/>
                <a:gd name="connsiteY6" fmla="*/ 429781 h 429781"/>
                <a:gd name="connsiteX7" fmla="*/ 73592 w 947006"/>
                <a:gd name="connsiteY7" fmla="*/ 347131 h 429781"/>
                <a:gd name="connsiteX8" fmla="*/ 873414 w 947006"/>
                <a:gd name="connsiteY8" fmla="*/ 347131 h 429781"/>
                <a:gd name="connsiteX9" fmla="*/ 910739 w 947006"/>
                <a:gd name="connsiteY9" fmla="*/ 429781 h 429781"/>
                <a:gd name="connsiteX10" fmla="*/ 947006 w 947006"/>
                <a:gd name="connsiteY10" fmla="*/ 429781 h 429781"/>
                <a:gd name="connsiteX11" fmla="*/ 752861 w 947006"/>
                <a:gd name="connsiteY11" fmla="*/ 0 h 429781"/>
                <a:gd name="connsiteX12" fmla="*/ 858488 w 947006"/>
                <a:gd name="connsiteY12" fmla="*/ 314071 h 429781"/>
                <a:gd name="connsiteX13" fmla="*/ 88518 w 947006"/>
                <a:gd name="connsiteY13" fmla="*/ 314071 h 429781"/>
                <a:gd name="connsiteX14" fmla="*/ 133315 w 947006"/>
                <a:gd name="connsiteY14" fmla="*/ 214891 h 429781"/>
                <a:gd name="connsiteX15" fmla="*/ 813691 w 947006"/>
                <a:gd name="connsiteY15" fmla="*/ 214891 h 429781"/>
                <a:gd name="connsiteX16" fmla="*/ 798765 w 947006"/>
                <a:gd name="connsiteY16" fmla="*/ 181830 h 429781"/>
                <a:gd name="connsiteX17" fmla="*/ 148241 w 947006"/>
                <a:gd name="connsiteY17" fmla="*/ 181830 h 429781"/>
                <a:gd name="connsiteX18" fmla="*/ 193038 w 947006"/>
                <a:gd name="connsiteY18" fmla="*/ 82650 h 429781"/>
                <a:gd name="connsiteX19" fmla="*/ 753985 w 947006"/>
                <a:gd name="connsiteY19" fmla="*/ 82650 h 42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7006" h="429781">
                  <a:moveTo>
                    <a:pt x="716643" y="0"/>
                  </a:moveTo>
                  <a:lnTo>
                    <a:pt x="739042" y="49590"/>
                  </a:lnTo>
                  <a:lnTo>
                    <a:pt x="207964" y="49590"/>
                  </a:lnTo>
                  <a:lnTo>
                    <a:pt x="230363" y="0"/>
                  </a:lnTo>
                  <a:lnTo>
                    <a:pt x="194145" y="0"/>
                  </a:lnTo>
                  <a:lnTo>
                    <a:pt x="0" y="429781"/>
                  </a:lnTo>
                  <a:lnTo>
                    <a:pt x="36267" y="429781"/>
                  </a:lnTo>
                  <a:lnTo>
                    <a:pt x="73592" y="347131"/>
                  </a:lnTo>
                  <a:lnTo>
                    <a:pt x="873414" y="347131"/>
                  </a:lnTo>
                  <a:lnTo>
                    <a:pt x="910739" y="429781"/>
                  </a:lnTo>
                  <a:lnTo>
                    <a:pt x="947006" y="429781"/>
                  </a:lnTo>
                  <a:lnTo>
                    <a:pt x="752861" y="0"/>
                  </a:lnTo>
                  <a:close/>
                  <a:moveTo>
                    <a:pt x="858488" y="314071"/>
                  </a:moveTo>
                  <a:lnTo>
                    <a:pt x="88518" y="314071"/>
                  </a:lnTo>
                  <a:lnTo>
                    <a:pt x="133315" y="214891"/>
                  </a:lnTo>
                  <a:lnTo>
                    <a:pt x="813691" y="214891"/>
                  </a:lnTo>
                  <a:close/>
                  <a:moveTo>
                    <a:pt x="798765" y="181830"/>
                  </a:moveTo>
                  <a:lnTo>
                    <a:pt x="148241" y="181830"/>
                  </a:lnTo>
                  <a:lnTo>
                    <a:pt x="193038" y="82650"/>
                  </a:lnTo>
                  <a:lnTo>
                    <a:pt x="753985" y="82650"/>
                  </a:lnTo>
                  <a:close/>
                </a:path>
              </a:pathLst>
            </a:custGeom>
            <a:solidFill>
              <a:srgbClr val="79CA4C"/>
            </a:solidFill>
            <a:ln w="16470" cap="flat">
              <a:solidFill>
                <a:srgbClr val="79CA4C"/>
              </a:solid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332573AE-72D6-8942-07E0-C2D69738F1A8}"/>
              </a:ext>
            </a:extLst>
          </p:cNvPr>
          <p:cNvGrpSpPr/>
          <p:nvPr/>
        </p:nvGrpSpPr>
        <p:grpSpPr>
          <a:xfrm>
            <a:off x="1138359" y="8851488"/>
            <a:ext cx="2046817" cy="2084875"/>
            <a:chOff x="14626767" y="9494460"/>
            <a:chExt cx="2679502" cy="2399090"/>
          </a:xfrm>
        </p:grpSpPr>
        <p:grpSp>
          <p:nvGrpSpPr>
            <p:cNvPr id="63" name="Graphic 41" descr="Highway scene outline">
              <a:extLst>
                <a:ext uri="{FF2B5EF4-FFF2-40B4-BE49-F238E27FC236}">
                  <a16:creationId xmlns:a16="http://schemas.microsoft.com/office/drawing/2014/main" id="{5CB1E778-6344-B4EB-9DAE-032927B904DF}"/>
                </a:ext>
              </a:extLst>
            </p:cNvPr>
            <p:cNvGrpSpPr/>
            <p:nvPr/>
          </p:nvGrpSpPr>
          <p:grpSpPr>
            <a:xfrm>
              <a:off x="14626767" y="9494460"/>
              <a:ext cx="2679502" cy="2399090"/>
              <a:chOff x="17007161" y="9620660"/>
              <a:chExt cx="2142282" cy="1918090"/>
            </a:xfrm>
            <a:solidFill>
              <a:srgbClr val="0D4F8C"/>
            </a:solidFill>
          </p:grpSpPr>
          <p:sp>
            <p:nvSpPr>
              <p:cNvPr id="65" name="Freeform: Shape 64">
                <a:extLst>
                  <a:ext uri="{FF2B5EF4-FFF2-40B4-BE49-F238E27FC236}">
                    <a16:creationId xmlns:a16="http://schemas.microsoft.com/office/drawing/2014/main" id="{9F15CE3D-A1F2-DCAC-5278-0A73F6031E77}"/>
                  </a:ext>
                </a:extLst>
              </p:cNvPr>
              <p:cNvSpPr/>
              <p:nvPr/>
            </p:nvSpPr>
            <p:spPr>
              <a:xfrm>
                <a:off x="17106802" y="9919583"/>
                <a:ext cx="124551" cy="49820"/>
              </a:xfrm>
              <a:custGeom>
                <a:avLst/>
                <a:gdLst>
                  <a:gd name="connsiteX0" fmla="*/ 0 w 124551"/>
                  <a:gd name="connsiteY0" fmla="*/ 0 h 49820"/>
                  <a:gd name="connsiteX1" fmla="*/ 124551 w 124551"/>
                  <a:gd name="connsiteY1" fmla="*/ 0 h 49820"/>
                  <a:gd name="connsiteX2" fmla="*/ 124551 w 124551"/>
                  <a:gd name="connsiteY2" fmla="*/ 49821 h 49820"/>
                  <a:gd name="connsiteX3" fmla="*/ 0 w 124551"/>
                  <a:gd name="connsiteY3" fmla="*/ 49821 h 49820"/>
                </a:gdLst>
                <a:ahLst/>
                <a:cxnLst>
                  <a:cxn ang="0">
                    <a:pos x="connsiteX0" y="connsiteY0"/>
                  </a:cxn>
                  <a:cxn ang="0">
                    <a:pos x="connsiteX1" y="connsiteY1"/>
                  </a:cxn>
                  <a:cxn ang="0">
                    <a:pos x="connsiteX2" y="connsiteY2"/>
                  </a:cxn>
                  <a:cxn ang="0">
                    <a:pos x="connsiteX3" y="connsiteY3"/>
                  </a:cxn>
                </a:cxnLst>
                <a:rect l="l" t="t" r="r" b="b"/>
                <a:pathLst>
                  <a:path w="124551" h="49820">
                    <a:moveTo>
                      <a:pt x="0" y="0"/>
                    </a:moveTo>
                    <a:lnTo>
                      <a:pt x="124551" y="0"/>
                    </a:lnTo>
                    <a:lnTo>
                      <a:pt x="124551" y="49821"/>
                    </a:lnTo>
                    <a:lnTo>
                      <a:pt x="0" y="49821"/>
                    </a:lnTo>
                    <a:close/>
                  </a:path>
                </a:pathLst>
              </a:custGeom>
              <a:solidFill>
                <a:srgbClr val="79CA4C"/>
              </a:solidFill>
              <a:ln w="249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8F387919-7C22-797E-4B66-C3CD837569CD}"/>
                  </a:ext>
                </a:extLst>
              </p:cNvPr>
              <p:cNvSpPr/>
              <p:nvPr/>
            </p:nvSpPr>
            <p:spPr>
              <a:xfrm>
                <a:off x="17190500" y="9703860"/>
                <a:ext cx="121811" cy="124551"/>
              </a:xfrm>
              <a:custGeom>
                <a:avLst/>
                <a:gdLst>
                  <a:gd name="connsiteX0" fmla="*/ 86688 w 121811"/>
                  <a:gd name="connsiteY0" fmla="*/ 124551 h 124551"/>
                  <a:gd name="connsiteX1" fmla="*/ 0 w 121811"/>
                  <a:gd name="connsiteY1" fmla="*/ 36120 h 124551"/>
                  <a:gd name="connsiteX2" fmla="*/ 35373 w 121811"/>
                  <a:gd name="connsiteY2" fmla="*/ 0 h 124551"/>
                  <a:gd name="connsiteX3" fmla="*/ 121811 w 121811"/>
                  <a:gd name="connsiteY3" fmla="*/ 88431 h 124551"/>
                  <a:gd name="connsiteX4" fmla="*/ 86688 w 121811"/>
                  <a:gd name="connsiteY4" fmla="*/ 124551 h 12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11" h="124551">
                    <a:moveTo>
                      <a:pt x="86688" y="124551"/>
                    </a:moveTo>
                    <a:lnTo>
                      <a:pt x="0" y="36120"/>
                    </a:lnTo>
                    <a:lnTo>
                      <a:pt x="35373" y="0"/>
                    </a:lnTo>
                    <a:lnTo>
                      <a:pt x="121811" y="88431"/>
                    </a:lnTo>
                    <a:lnTo>
                      <a:pt x="86688" y="124551"/>
                    </a:lnTo>
                    <a:close/>
                  </a:path>
                </a:pathLst>
              </a:custGeom>
              <a:solidFill>
                <a:srgbClr val="79CA4C"/>
              </a:solidFill>
              <a:ln w="249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6670CEE-A811-C289-ACC6-B148E4D126AC}"/>
                  </a:ext>
                </a:extLst>
              </p:cNvPr>
              <p:cNvSpPr/>
              <p:nvPr/>
            </p:nvSpPr>
            <p:spPr>
              <a:xfrm>
                <a:off x="17405725" y="9620660"/>
                <a:ext cx="49820" cy="124551"/>
              </a:xfrm>
              <a:custGeom>
                <a:avLst/>
                <a:gdLst>
                  <a:gd name="connsiteX0" fmla="*/ 0 w 49820"/>
                  <a:gd name="connsiteY0" fmla="*/ 0 h 124551"/>
                  <a:gd name="connsiteX1" fmla="*/ 49821 w 49820"/>
                  <a:gd name="connsiteY1" fmla="*/ 0 h 124551"/>
                  <a:gd name="connsiteX2" fmla="*/ 49821 w 49820"/>
                  <a:gd name="connsiteY2" fmla="*/ 124551 h 124551"/>
                  <a:gd name="connsiteX3" fmla="*/ 0 w 49820"/>
                  <a:gd name="connsiteY3" fmla="*/ 124551 h 124551"/>
                </a:gdLst>
                <a:ahLst/>
                <a:cxnLst>
                  <a:cxn ang="0">
                    <a:pos x="connsiteX0" y="connsiteY0"/>
                  </a:cxn>
                  <a:cxn ang="0">
                    <a:pos x="connsiteX1" y="connsiteY1"/>
                  </a:cxn>
                  <a:cxn ang="0">
                    <a:pos x="connsiteX2" y="connsiteY2"/>
                  </a:cxn>
                  <a:cxn ang="0">
                    <a:pos x="connsiteX3" y="connsiteY3"/>
                  </a:cxn>
                </a:cxnLst>
                <a:rect l="l" t="t" r="r" b="b"/>
                <a:pathLst>
                  <a:path w="49820" h="124551">
                    <a:moveTo>
                      <a:pt x="0" y="0"/>
                    </a:moveTo>
                    <a:lnTo>
                      <a:pt x="49821" y="0"/>
                    </a:lnTo>
                    <a:lnTo>
                      <a:pt x="49821" y="124551"/>
                    </a:lnTo>
                    <a:lnTo>
                      <a:pt x="0" y="124551"/>
                    </a:lnTo>
                    <a:close/>
                  </a:path>
                </a:pathLst>
              </a:custGeom>
              <a:solidFill>
                <a:srgbClr val="79CA4C"/>
              </a:solidFill>
              <a:ln w="249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E13D937-D77A-18F6-6084-63C4B43FBA13}"/>
                  </a:ext>
                </a:extLst>
              </p:cNvPr>
              <p:cNvSpPr/>
              <p:nvPr/>
            </p:nvSpPr>
            <p:spPr>
              <a:xfrm>
                <a:off x="17629917" y="9919583"/>
                <a:ext cx="124551" cy="49820"/>
              </a:xfrm>
              <a:custGeom>
                <a:avLst/>
                <a:gdLst>
                  <a:gd name="connsiteX0" fmla="*/ 0 w 124551"/>
                  <a:gd name="connsiteY0" fmla="*/ 0 h 49820"/>
                  <a:gd name="connsiteX1" fmla="*/ 124551 w 124551"/>
                  <a:gd name="connsiteY1" fmla="*/ 0 h 49820"/>
                  <a:gd name="connsiteX2" fmla="*/ 124551 w 124551"/>
                  <a:gd name="connsiteY2" fmla="*/ 49821 h 49820"/>
                  <a:gd name="connsiteX3" fmla="*/ 0 w 124551"/>
                  <a:gd name="connsiteY3" fmla="*/ 49821 h 49820"/>
                </a:gdLst>
                <a:ahLst/>
                <a:cxnLst>
                  <a:cxn ang="0">
                    <a:pos x="connsiteX0" y="connsiteY0"/>
                  </a:cxn>
                  <a:cxn ang="0">
                    <a:pos x="connsiteX1" y="connsiteY1"/>
                  </a:cxn>
                  <a:cxn ang="0">
                    <a:pos x="connsiteX2" y="connsiteY2"/>
                  </a:cxn>
                  <a:cxn ang="0">
                    <a:pos x="connsiteX3" y="connsiteY3"/>
                  </a:cxn>
                </a:cxnLst>
                <a:rect l="l" t="t" r="r" b="b"/>
                <a:pathLst>
                  <a:path w="124551" h="49820">
                    <a:moveTo>
                      <a:pt x="0" y="0"/>
                    </a:moveTo>
                    <a:lnTo>
                      <a:pt x="124551" y="0"/>
                    </a:lnTo>
                    <a:lnTo>
                      <a:pt x="124551" y="49821"/>
                    </a:lnTo>
                    <a:lnTo>
                      <a:pt x="0" y="49821"/>
                    </a:lnTo>
                    <a:close/>
                  </a:path>
                </a:pathLst>
              </a:custGeom>
              <a:solidFill>
                <a:srgbClr val="79CA4C"/>
              </a:solidFill>
              <a:ln w="249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A39EDFF-45E9-CAF5-DF39-738D05F9A323}"/>
                  </a:ext>
                </a:extLst>
              </p:cNvPr>
              <p:cNvSpPr/>
              <p:nvPr/>
            </p:nvSpPr>
            <p:spPr>
              <a:xfrm>
                <a:off x="17548959" y="9703860"/>
                <a:ext cx="121811" cy="124551"/>
              </a:xfrm>
              <a:custGeom>
                <a:avLst/>
                <a:gdLst>
                  <a:gd name="connsiteX0" fmla="*/ 35123 w 121811"/>
                  <a:gd name="connsiteY0" fmla="*/ 124551 h 124551"/>
                  <a:gd name="connsiteX1" fmla="*/ 121811 w 121811"/>
                  <a:gd name="connsiteY1" fmla="*/ 36120 h 124551"/>
                  <a:gd name="connsiteX2" fmla="*/ 86439 w 121811"/>
                  <a:gd name="connsiteY2" fmla="*/ 0 h 124551"/>
                  <a:gd name="connsiteX3" fmla="*/ 0 w 121811"/>
                  <a:gd name="connsiteY3" fmla="*/ 88431 h 124551"/>
                  <a:gd name="connsiteX4" fmla="*/ 35123 w 121811"/>
                  <a:gd name="connsiteY4" fmla="*/ 124551 h 12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11" h="124551">
                    <a:moveTo>
                      <a:pt x="35123" y="124551"/>
                    </a:moveTo>
                    <a:lnTo>
                      <a:pt x="121811" y="36120"/>
                    </a:lnTo>
                    <a:lnTo>
                      <a:pt x="86439" y="0"/>
                    </a:lnTo>
                    <a:lnTo>
                      <a:pt x="0" y="88431"/>
                    </a:lnTo>
                    <a:lnTo>
                      <a:pt x="35123" y="124551"/>
                    </a:lnTo>
                    <a:close/>
                  </a:path>
                </a:pathLst>
              </a:custGeom>
              <a:solidFill>
                <a:srgbClr val="79CA4C"/>
              </a:solidFill>
              <a:ln w="249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A95D206-C819-6373-A00A-9FA0DF9EBF64}"/>
                  </a:ext>
                </a:extLst>
              </p:cNvPr>
              <p:cNvSpPr/>
              <p:nvPr/>
            </p:nvSpPr>
            <p:spPr>
              <a:xfrm>
                <a:off x="17190500" y="10063315"/>
                <a:ext cx="121811" cy="124551"/>
              </a:xfrm>
              <a:custGeom>
                <a:avLst/>
                <a:gdLst>
                  <a:gd name="connsiteX0" fmla="*/ 86688 w 121811"/>
                  <a:gd name="connsiteY0" fmla="*/ 0 h 124551"/>
                  <a:gd name="connsiteX1" fmla="*/ 0 w 121811"/>
                  <a:gd name="connsiteY1" fmla="*/ 88681 h 124551"/>
                  <a:gd name="connsiteX2" fmla="*/ 35373 w 121811"/>
                  <a:gd name="connsiteY2" fmla="*/ 124551 h 124551"/>
                  <a:gd name="connsiteX3" fmla="*/ 121811 w 121811"/>
                  <a:gd name="connsiteY3" fmla="*/ 36120 h 124551"/>
                  <a:gd name="connsiteX4" fmla="*/ 86688 w 121811"/>
                  <a:gd name="connsiteY4" fmla="*/ 0 h 12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11" h="124551">
                    <a:moveTo>
                      <a:pt x="86688" y="0"/>
                    </a:moveTo>
                    <a:lnTo>
                      <a:pt x="0" y="88681"/>
                    </a:lnTo>
                    <a:lnTo>
                      <a:pt x="35373" y="124551"/>
                    </a:lnTo>
                    <a:lnTo>
                      <a:pt x="121811" y="36120"/>
                    </a:lnTo>
                    <a:lnTo>
                      <a:pt x="86688" y="0"/>
                    </a:lnTo>
                    <a:close/>
                  </a:path>
                </a:pathLst>
              </a:custGeom>
              <a:solidFill>
                <a:srgbClr val="79CA4C"/>
              </a:solidFill>
              <a:ln w="249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367EF20-C6C0-309A-BD5D-EEDB9A4A4B3C}"/>
                  </a:ext>
                </a:extLst>
              </p:cNvPr>
              <p:cNvSpPr/>
              <p:nvPr/>
            </p:nvSpPr>
            <p:spPr>
              <a:xfrm>
                <a:off x="17405725" y="10143775"/>
                <a:ext cx="49820" cy="124551"/>
              </a:xfrm>
              <a:custGeom>
                <a:avLst/>
                <a:gdLst>
                  <a:gd name="connsiteX0" fmla="*/ 0 w 49820"/>
                  <a:gd name="connsiteY0" fmla="*/ 0 h 124551"/>
                  <a:gd name="connsiteX1" fmla="*/ 49821 w 49820"/>
                  <a:gd name="connsiteY1" fmla="*/ 0 h 124551"/>
                  <a:gd name="connsiteX2" fmla="*/ 49821 w 49820"/>
                  <a:gd name="connsiteY2" fmla="*/ 124551 h 124551"/>
                  <a:gd name="connsiteX3" fmla="*/ 0 w 49820"/>
                  <a:gd name="connsiteY3" fmla="*/ 124551 h 124551"/>
                </a:gdLst>
                <a:ahLst/>
                <a:cxnLst>
                  <a:cxn ang="0">
                    <a:pos x="connsiteX0" y="connsiteY0"/>
                  </a:cxn>
                  <a:cxn ang="0">
                    <a:pos x="connsiteX1" y="connsiteY1"/>
                  </a:cxn>
                  <a:cxn ang="0">
                    <a:pos x="connsiteX2" y="connsiteY2"/>
                  </a:cxn>
                  <a:cxn ang="0">
                    <a:pos x="connsiteX3" y="connsiteY3"/>
                  </a:cxn>
                </a:cxnLst>
                <a:rect l="l" t="t" r="r" b="b"/>
                <a:pathLst>
                  <a:path w="49820" h="124551">
                    <a:moveTo>
                      <a:pt x="0" y="0"/>
                    </a:moveTo>
                    <a:lnTo>
                      <a:pt x="49821" y="0"/>
                    </a:lnTo>
                    <a:lnTo>
                      <a:pt x="49821" y="124551"/>
                    </a:lnTo>
                    <a:lnTo>
                      <a:pt x="0" y="124551"/>
                    </a:lnTo>
                    <a:close/>
                  </a:path>
                </a:pathLst>
              </a:custGeom>
              <a:solidFill>
                <a:srgbClr val="79CA4C"/>
              </a:solidFill>
              <a:ln w="249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4BDE132-25FA-6884-31D2-19BC4DEFA21C}"/>
                  </a:ext>
                </a:extLst>
              </p:cNvPr>
              <p:cNvSpPr/>
              <p:nvPr/>
            </p:nvSpPr>
            <p:spPr>
              <a:xfrm>
                <a:off x="17548959" y="10063315"/>
                <a:ext cx="121811" cy="124551"/>
              </a:xfrm>
              <a:custGeom>
                <a:avLst/>
                <a:gdLst>
                  <a:gd name="connsiteX0" fmla="*/ 35123 w 121811"/>
                  <a:gd name="connsiteY0" fmla="*/ 0 h 124551"/>
                  <a:gd name="connsiteX1" fmla="*/ 121811 w 121811"/>
                  <a:gd name="connsiteY1" fmla="*/ 88681 h 124551"/>
                  <a:gd name="connsiteX2" fmla="*/ 86439 w 121811"/>
                  <a:gd name="connsiteY2" fmla="*/ 124551 h 124551"/>
                  <a:gd name="connsiteX3" fmla="*/ 0 w 121811"/>
                  <a:gd name="connsiteY3" fmla="*/ 36120 h 124551"/>
                  <a:gd name="connsiteX4" fmla="*/ 35123 w 121811"/>
                  <a:gd name="connsiteY4" fmla="*/ 0 h 12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11" h="124551">
                    <a:moveTo>
                      <a:pt x="35123" y="0"/>
                    </a:moveTo>
                    <a:lnTo>
                      <a:pt x="121811" y="88681"/>
                    </a:lnTo>
                    <a:lnTo>
                      <a:pt x="86439" y="124551"/>
                    </a:lnTo>
                    <a:lnTo>
                      <a:pt x="0" y="36120"/>
                    </a:lnTo>
                    <a:lnTo>
                      <a:pt x="35123" y="0"/>
                    </a:lnTo>
                    <a:close/>
                  </a:path>
                </a:pathLst>
              </a:custGeom>
              <a:solidFill>
                <a:srgbClr val="79CA4C"/>
              </a:solidFill>
              <a:ln w="249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E853F-278E-2C8D-14A5-025E9B5EC270}"/>
                  </a:ext>
                </a:extLst>
              </p:cNvPr>
              <p:cNvSpPr/>
              <p:nvPr/>
            </p:nvSpPr>
            <p:spPr>
              <a:xfrm>
                <a:off x="17281174" y="9798021"/>
                <a:ext cx="298923" cy="298923"/>
              </a:xfrm>
              <a:custGeom>
                <a:avLst/>
                <a:gdLst>
                  <a:gd name="connsiteX0" fmla="*/ 149462 w 298923"/>
                  <a:gd name="connsiteY0" fmla="*/ 49821 h 298923"/>
                  <a:gd name="connsiteX1" fmla="*/ 249103 w 298923"/>
                  <a:gd name="connsiteY1" fmla="*/ 149462 h 298923"/>
                  <a:gd name="connsiteX2" fmla="*/ 149462 w 298923"/>
                  <a:gd name="connsiteY2" fmla="*/ 249103 h 298923"/>
                  <a:gd name="connsiteX3" fmla="*/ 49821 w 298923"/>
                  <a:gd name="connsiteY3" fmla="*/ 149462 h 298923"/>
                  <a:gd name="connsiteX4" fmla="*/ 149462 w 298923"/>
                  <a:gd name="connsiteY4" fmla="*/ 49821 h 298923"/>
                  <a:gd name="connsiteX5" fmla="*/ 149462 w 298923"/>
                  <a:gd name="connsiteY5" fmla="*/ 0 h 298923"/>
                  <a:gd name="connsiteX6" fmla="*/ 0 w 298923"/>
                  <a:gd name="connsiteY6" fmla="*/ 149462 h 298923"/>
                  <a:gd name="connsiteX7" fmla="*/ 149462 w 298923"/>
                  <a:gd name="connsiteY7" fmla="*/ 298923 h 298923"/>
                  <a:gd name="connsiteX8" fmla="*/ 298923 w 298923"/>
                  <a:gd name="connsiteY8" fmla="*/ 149462 h 298923"/>
                  <a:gd name="connsiteX9" fmla="*/ 149462 w 298923"/>
                  <a:gd name="connsiteY9" fmla="*/ 0 h 29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923" h="298923">
                    <a:moveTo>
                      <a:pt x="149462" y="49821"/>
                    </a:moveTo>
                    <a:cubicBezTo>
                      <a:pt x="204491" y="49821"/>
                      <a:pt x="249103" y="94432"/>
                      <a:pt x="249103" y="149462"/>
                    </a:cubicBezTo>
                    <a:cubicBezTo>
                      <a:pt x="249103" y="204491"/>
                      <a:pt x="204491" y="249103"/>
                      <a:pt x="149462" y="249103"/>
                    </a:cubicBezTo>
                    <a:cubicBezTo>
                      <a:pt x="94432" y="249103"/>
                      <a:pt x="49821" y="204491"/>
                      <a:pt x="49821" y="149462"/>
                    </a:cubicBezTo>
                    <a:cubicBezTo>
                      <a:pt x="49821" y="94432"/>
                      <a:pt x="94432" y="49821"/>
                      <a:pt x="149462" y="49821"/>
                    </a:cubicBezTo>
                    <a:moveTo>
                      <a:pt x="149462" y="0"/>
                    </a:moveTo>
                    <a:cubicBezTo>
                      <a:pt x="66916" y="0"/>
                      <a:pt x="0" y="66916"/>
                      <a:pt x="0" y="149462"/>
                    </a:cubicBezTo>
                    <a:cubicBezTo>
                      <a:pt x="0" y="232007"/>
                      <a:pt x="66916" y="298923"/>
                      <a:pt x="149462" y="298923"/>
                    </a:cubicBezTo>
                    <a:cubicBezTo>
                      <a:pt x="232007" y="298923"/>
                      <a:pt x="298923" y="232007"/>
                      <a:pt x="298923" y="149462"/>
                    </a:cubicBezTo>
                    <a:cubicBezTo>
                      <a:pt x="298923" y="66916"/>
                      <a:pt x="232007" y="0"/>
                      <a:pt x="149462" y="0"/>
                    </a:cubicBezTo>
                    <a:close/>
                  </a:path>
                </a:pathLst>
              </a:custGeom>
              <a:solidFill>
                <a:srgbClr val="19BEDE"/>
              </a:solidFill>
              <a:ln w="249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BE7D1C5-27E8-293A-534B-5328327F059C}"/>
                  </a:ext>
                </a:extLst>
              </p:cNvPr>
              <p:cNvSpPr/>
              <p:nvPr/>
            </p:nvSpPr>
            <p:spPr>
              <a:xfrm>
                <a:off x="17007161" y="10060550"/>
                <a:ext cx="2142282" cy="1478199"/>
              </a:xfrm>
              <a:custGeom>
                <a:avLst/>
                <a:gdLst>
                  <a:gd name="connsiteX0" fmla="*/ 1488936 w 2142282"/>
                  <a:gd name="connsiteY0" fmla="*/ 0 h 1478199"/>
                  <a:gd name="connsiteX1" fmla="*/ 997108 w 2142282"/>
                  <a:gd name="connsiteY1" fmla="*/ 544937 h 1478199"/>
                  <a:gd name="connsiteX2" fmla="*/ 731938 w 2142282"/>
                  <a:gd name="connsiteY2" fmla="*/ 312798 h 1478199"/>
                  <a:gd name="connsiteX3" fmla="*/ 0 w 2142282"/>
                  <a:gd name="connsiteY3" fmla="*/ 856315 h 1478199"/>
                  <a:gd name="connsiteX4" fmla="*/ 0 w 2142282"/>
                  <a:gd name="connsiteY4" fmla="*/ 918367 h 1478199"/>
                  <a:gd name="connsiteX5" fmla="*/ 729298 w 2142282"/>
                  <a:gd name="connsiteY5" fmla="*/ 376768 h 1478199"/>
                  <a:gd name="connsiteX6" fmla="*/ 1133990 w 2142282"/>
                  <a:gd name="connsiteY6" fmla="*/ 730892 h 1478199"/>
                  <a:gd name="connsiteX7" fmla="*/ 1133990 w 2142282"/>
                  <a:gd name="connsiteY7" fmla="*/ 731266 h 1478199"/>
                  <a:gd name="connsiteX8" fmla="*/ 767236 w 2142282"/>
                  <a:gd name="connsiteY8" fmla="*/ 1054501 h 1478199"/>
                  <a:gd name="connsiteX9" fmla="*/ 759696 w 2142282"/>
                  <a:gd name="connsiteY9" fmla="*/ 1159069 h 1478199"/>
                  <a:gd name="connsiteX10" fmla="*/ 762005 w 2142282"/>
                  <a:gd name="connsiteY10" fmla="*/ 1161615 h 1478199"/>
                  <a:gd name="connsiteX11" fmla="*/ 1045932 w 2142282"/>
                  <a:gd name="connsiteY11" fmla="*/ 1478200 h 1478199"/>
                  <a:gd name="connsiteX12" fmla="*/ 1112841 w 2142282"/>
                  <a:gd name="connsiteY12" fmla="*/ 1478200 h 1478199"/>
                  <a:gd name="connsiteX13" fmla="*/ 798150 w 2142282"/>
                  <a:gd name="connsiteY13" fmla="*/ 1127189 h 1478199"/>
                  <a:gd name="connsiteX14" fmla="*/ 800053 w 2142282"/>
                  <a:gd name="connsiteY14" fmla="*/ 1092011 h 1478199"/>
                  <a:gd name="connsiteX15" fmla="*/ 800217 w 2142282"/>
                  <a:gd name="connsiteY15" fmla="*/ 1091867 h 1478199"/>
                  <a:gd name="connsiteX16" fmla="*/ 1167145 w 2142282"/>
                  <a:gd name="connsiteY16" fmla="*/ 768407 h 1478199"/>
                  <a:gd name="connsiteX17" fmla="*/ 1171567 w 2142282"/>
                  <a:gd name="connsiteY17" fmla="*/ 698090 h 1478199"/>
                  <a:gd name="connsiteX18" fmla="*/ 1166871 w 2142282"/>
                  <a:gd name="connsiteY18" fmla="*/ 693427 h 1478199"/>
                  <a:gd name="connsiteX19" fmla="*/ 1149434 w 2142282"/>
                  <a:gd name="connsiteY19" fmla="*/ 678331 h 1478199"/>
                  <a:gd name="connsiteX20" fmla="*/ 1149310 w 2142282"/>
                  <a:gd name="connsiteY20" fmla="*/ 678331 h 1478199"/>
                  <a:gd name="connsiteX21" fmla="*/ 1034523 w 2142282"/>
                  <a:gd name="connsiteY21" fmla="*/ 577843 h 1478199"/>
                  <a:gd name="connsiteX22" fmla="*/ 1047402 w 2142282"/>
                  <a:gd name="connsiteY22" fmla="*/ 563570 h 1478199"/>
                  <a:gd name="connsiteX23" fmla="*/ 1237044 w 2142282"/>
                  <a:gd name="connsiteY23" fmla="*/ 738440 h 1478199"/>
                  <a:gd name="connsiteX24" fmla="*/ 1238359 w 2142282"/>
                  <a:gd name="connsiteY24" fmla="*/ 773643 h 1478199"/>
                  <a:gd name="connsiteX25" fmla="*/ 1237044 w 2142282"/>
                  <a:gd name="connsiteY25" fmla="*/ 774958 h 1478199"/>
                  <a:gd name="connsiteX26" fmla="*/ 926662 w 2142282"/>
                  <a:gd name="connsiteY26" fmla="*/ 1064690 h 1478199"/>
                  <a:gd name="connsiteX27" fmla="*/ 924265 w 2142282"/>
                  <a:gd name="connsiteY27" fmla="*/ 1135106 h 1478199"/>
                  <a:gd name="connsiteX28" fmla="*/ 932391 w 2142282"/>
                  <a:gd name="connsiteY28" fmla="*/ 1142111 h 1478199"/>
                  <a:gd name="connsiteX29" fmla="*/ 1419711 w 2142282"/>
                  <a:gd name="connsiteY29" fmla="*/ 1478200 h 1478199"/>
                  <a:gd name="connsiteX30" fmla="*/ 1507444 w 2142282"/>
                  <a:gd name="connsiteY30" fmla="*/ 1478200 h 1478199"/>
                  <a:gd name="connsiteX31" fmla="*/ 960963 w 2142282"/>
                  <a:gd name="connsiteY31" fmla="*/ 1101183 h 1478199"/>
                  <a:gd name="connsiteX32" fmla="*/ 960951 w 2142282"/>
                  <a:gd name="connsiteY32" fmla="*/ 1100795 h 1478199"/>
                  <a:gd name="connsiteX33" fmla="*/ 960963 w 2142282"/>
                  <a:gd name="connsiteY33" fmla="*/ 1100784 h 1478199"/>
                  <a:gd name="connsiteX34" fmla="*/ 1271196 w 2142282"/>
                  <a:gd name="connsiteY34" fmla="*/ 811277 h 1478199"/>
                  <a:gd name="connsiteX35" fmla="*/ 1274880 w 2142282"/>
                  <a:gd name="connsiteY35" fmla="*/ 705655 h 1478199"/>
                  <a:gd name="connsiteX36" fmla="*/ 1270872 w 2142282"/>
                  <a:gd name="connsiteY36" fmla="*/ 701672 h 1478199"/>
                  <a:gd name="connsiteX37" fmla="*/ 1080831 w 2142282"/>
                  <a:gd name="connsiteY37" fmla="*/ 526628 h 1478199"/>
                  <a:gd name="connsiteX38" fmla="*/ 1187522 w 2142282"/>
                  <a:gd name="connsiteY38" fmla="*/ 408429 h 1478199"/>
                  <a:gd name="connsiteX39" fmla="*/ 1415600 w 2142282"/>
                  <a:gd name="connsiteY39" fmla="*/ 306770 h 1478199"/>
                  <a:gd name="connsiteX40" fmla="*/ 1494865 w 2142282"/>
                  <a:gd name="connsiteY40" fmla="*/ 376917 h 1478199"/>
                  <a:gd name="connsiteX41" fmla="*/ 1574179 w 2142282"/>
                  <a:gd name="connsiteY41" fmla="*/ 306571 h 1478199"/>
                  <a:gd name="connsiteX42" fmla="*/ 1842512 w 2142282"/>
                  <a:gd name="connsiteY42" fmla="*/ 423998 h 1478199"/>
                  <a:gd name="connsiteX43" fmla="*/ 2142283 w 2142282"/>
                  <a:gd name="connsiteY43" fmla="*/ 723892 h 1478199"/>
                  <a:gd name="connsiteX44" fmla="*/ 2142283 w 2142282"/>
                  <a:gd name="connsiteY44" fmla="*/ 653321 h 1478199"/>
                  <a:gd name="connsiteX45" fmla="*/ 1564987 w 2142282"/>
                  <a:gd name="connsiteY45" fmla="*/ 248156 h 1478199"/>
                  <a:gd name="connsiteX46" fmla="*/ 1494865 w 2142282"/>
                  <a:gd name="connsiteY46" fmla="*/ 310432 h 1478199"/>
                  <a:gd name="connsiteX47" fmla="*/ 1424643 w 2142282"/>
                  <a:gd name="connsiteY47" fmla="*/ 248156 h 1478199"/>
                  <a:gd name="connsiteX48" fmla="*/ 1269900 w 2142282"/>
                  <a:gd name="connsiteY48" fmla="*/ 317133 h 1478199"/>
                  <a:gd name="connsiteX49" fmla="*/ 1490804 w 2142282"/>
                  <a:gd name="connsiteY49" fmla="*/ 72389 h 1478199"/>
                  <a:gd name="connsiteX50" fmla="*/ 1745786 w 2142282"/>
                  <a:gd name="connsiteY50" fmla="*/ 327346 h 147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42282" h="1478199">
                    <a:moveTo>
                      <a:pt x="1488936" y="0"/>
                    </a:moveTo>
                    <a:lnTo>
                      <a:pt x="997108" y="544937"/>
                    </a:lnTo>
                    <a:lnTo>
                      <a:pt x="731938" y="312798"/>
                    </a:lnTo>
                    <a:lnTo>
                      <a:pt x="0" y="856315"/>
                    </a:lnTo>
                    <a:lnTo>
                      <a:pt x="0" y="918367"/>
                    </a:lnTo>
                    <a:lnTo>
                      <a:pt x="729298" y="376768"/>
                    </a:lnTo>
                    <a:lnTo>
                      <a:pt x="1133990" y="730892"/>
                    </a:lnTo>
                    <a:cubicBezTo>
                      <a:pt x="1134087" y="730997"/>
                      <a:pt x="1134087" y="731161"/>
                      <a:pt x="1133990" y="731266"/>
                    </a:cubicBezTo>
                    <a:lnTo>
                      <a:pt x="767236" y="1054501"/>
                    </a:lnTo>
                    <a:cubicBezTo>
                      <a:pt x="736278" y="1081295"/>
                      <a:pt x="732902" y="1128111"/>
                      <a:pt x="759696" y="1159069"/>
                    </a:cubicBezTo>
                    <a:cubicBezTo>
                      <a:pt x="760446" y="1159936"/>
                      <a:pt x="761215" y="1160786"/>
                      <a:pt x="762005" y="1161615"/>
                    </a:cubicBezTo>
                    <a:lnTo>
                      <a:pt x="1045932" y="1478200"/>
                    </a:lnTo>
                    <a:lnTo>
                      <a:pt x="1112841" y="1478200"/>
                    </a:lnTo>
                    <a:lnTo>
                      <a:pt x="798150" y="1127189"/>
                    </a:lnTo>
                    <a:cubicBezTo>
                      <a:pt x="788960" y="1116949"/>
                      <a:pt x="789815" y="1101200"/>
                      <a:pt x="800053" y="1092011"/>
                    </a:cubicBezTo>
                    <a:cubicBezTo>
                      <a:pt x="800108" y="1091964"/>
                      <a:pt x="800162" y="1091914"/>
                      <a:pt x="800217" y="1091867"/>
                    </a:cubicBezTo>
                    <a:lnTo>
                      <a:pt x="1167145" y="768407"/>
                    </a:lnTo>
                    <a:cubicBezTo>
                      <a:pt x="1187784" y="750210"/>
                      <a:pt x="1189764" y="718728"/>
                      <a:pt x="1171567" y="698090"/>
                    </a:cubicBezTo>
                    <a:cubicBezTo>
                      <a:pt x="1170107" y="696434"/>
                      <a:pt x="1168538" y="694874"/>
                      <a:pt x="1166871" y="693427"/>
                    </a:cubicBezTo>
                    <a:lnTo>
                      <a:pt x="1149434" y="678331"/>
                    </a:lnTo>
                    <a:lnTo>
                      <a:pt x="1149310" y="678331"/>
                    </a:lnTo>
                    <a:lnTo>
                      <a:pt x="1034523" y="577843"/>
                    </a:lnTo>
                    <a:lnTo>
                      <a:pt x="1047402" y="563570"/>
                    </a:lnTo>
                    <a:lnTo>
                      <a:pt x="1237044" y="738440"/>
                    </a:lnTo>
                    <a:cubicBezTo>
                      <a:pt x="1247127" y="747799"/>
                      <a:pt x="1247718" y="763559"/>
                      <a:pt x="1238359" y="773643"/>
                    </a:cubicBezTo>
                    <a:cubicBezTo>
                      <a:pt x="1237935" y="774099"/>
                      <a:pt x="1237497" y="774537"/>
                      <a:pt x="1237044" y="774958"/>
                    </a:cubicBezTo>
                    <a:lnTo>
                      <a:pt x="926662" y="1064690"/>
                    </a:lnTo>
                    <a:cubicBezTo>
                      <a:pt x="906557" y="1083472"/>
                      <a:pt x="905483" y="1114998"/>
                      <a:pt x="924265" y="1135106"/>
                    </a:cubicBezTo>
                    <a:cubicBezTo>
                      <a:pt x="926714" y="1137726"/>
                      <a:pt x="929439" y="1140075"/>
                      <a:pt x="932391" y="1142111"/>
                    </a:cubicBezTo>
                    <a:lnTo>
                      <a:pt x="1419711" y="1478200"/>
                    </a:lnTo>
                    <a:lnTo>
                      <a:pt x="1507444" y="1478200"/>
                    </a:lnTo>
                    <a:lnTo>
                      <a:pt x="960963" y="1101183"/>
                    </a:lnTo>
                    <a:cubicBezTo>
                      <a:pt x="960854" y="1101078"/>
                      <a:pt x="960849" y="1100906"/>
                      <a:pt x="960951" y="1100795"/>
                    </a:cubicBezTo>
                    <a:cubicBezTo>
                      <a:pt x="960956" y="1100792"/>
                      <a:pt x="960958" y="1100787"/>
                      <a:pt x="960963" y="1100784"/>
                    </a:cubicBezTo>
                    <a:lnTo>
                      <a:pt x="1271196" y="811277"/>
                    </a:lnTo>
                    <a:cubicBezTo>
                      <a:pt x="1301379" y="783129"/>
                      <a:pt x="1303028" y="735839"/>
                      <a:pt x="1274880" y="705655"/>
                    </a:cubicBezTo>
                    <a:cubicBezTo>
                      <a:pt x="1273594" y="704278"/>
                      <a:pt x="1272257" y="702950"/>
                      <a:pt x="1270872" y="701672"/>
                    </a:cubicBezTo>
                    <a:lnTo>
                      <a:pt x="1080831" y="526628"/>
                    </a:lnTo>
                    <a:lnTo>
                      <a:pt x="1187522" y="408429"/>
                    </a:lnTo>
                    <a:lnTo>
                      <a:pt x="1415600" y="306770"/>
                    </a:lnTo>
                    <a:lnTo>
                      <a:pt x="1494865" y="376917"/>
                    </a:lnTo>
                    <a:lnTo>
                      <a:pt x="1574179" y="306571"/>
                    </a:lnTo>
                    <a:lnTo>
                      <a:pt x="1842512" y="423998"/>
                    </a:lnTo>
                    <a:lnTo>
                      <a:pt x="2142283" y="723892"/>
                    </a:lnTo>
                    <a:lnTo>
                      <a:pt x="2142283" y="653321"/>
                    </a:lnTo>
                    <a:close/>
                    <a:moveTo>
                      <a:pt x="1564987" y="248156"/>
                    </a:moveTo>
                    <a:lnTo>
                      <a:pt x="1494865" y="310432"/>
                    </a:lnTo>
                    <a:lnTo>
                      <a:pt x="1424643" y="248156"/>
                    </a:lnTo>
                    <a:lnTo>
                      <a:pt x="1269900" y="317133"/>
                    </a:lnTo>
                    <a:lnTo>
                      <a:pt x="1490804" y="72389"/>
                    </a:lnTo>
                    <a:lnTo>
                      <a:pt x="1745786" y="327346"/>
                    </a:lnTo>
                    <a:close/>
                  </a:path>
                </a:pathLst>
              </a:custGeom>
              <a:grpFill/>
              <a:ln w="24904" cap="flat">
                <a:noFill/>
                <a:prstDash val="solid"/>
                <a:miter/>
              </a:ln>
            </p:spPr>
            <p:txBody>
              <a:bodyPr rtlCol="0" anchor="ctr"/>
              <a:lstStyle/>
              <a:p>
                <a:endParaRPr lang="en-US" dirty="0"/>
              </a:p>
            </p:txBody>
          </p:sp>
        </p:grpSp>
        <p:sp>
          <p:nvSpPr>
            <p:cNvPr id="64" name="Freeform: Shape 63">
              <a:extLst>
                <a:ext uri="{FF2B5EF4-FFF2-40B4-BE49-F238E27FC236}">
                  <a16:creationId xmlns:a16="http://schemas.microsoft.com/office/drawing/2014/main" id="{BED87023-0B73-6CB6-1553-9432A731EDE1}"/>
                </a:ext>
              </a:extLst>
            </p:cNvPr>
            <p:cNvSpPr/>
            <p:nvPr/>
          </p:nvSpPr>
          <p:spPr>
            <a:xfrm>
              <a:off x="15706746" y="10769600"/>
              <a:ext cx="478133" cy="1109980"/>
            </a:xfrm>
            <a:custGeom>
              <a:avLst/>
              <a:gdLst>
                <a:gd name="connsiteX0" fmla="*/ 472548 w 472548"/>
                <a:gd name="connsiteY0" fmla="*/ 1097280 h 1097280"/>
                <a:gd name="connsiteX1" fmla="*/ 108 w 472548"/>
                <a:gd name="connsiteY1" fmla="*/ 678180 h 1097280"/>
                <a:gd name="connsiteX2" fmla="*/ 426828 w 472548"/>
                <a:gd name="connsiteY2" fmla="*/ 236220 h 1097280"/>
                <a:gd name="connsiteX3" fmla="*/ 221088 w 472548"/>
                <a:gd name="connsiteY3" fmla="*/ 0 h 1097280"/>
                <a:gd name="connsiteX0" fmla="*/ 474988 w 474988"/>
                <a:gd name="connsiteY0" fmla="*/ 1097280 h 1097280"/>
                <a:gd name="connsiteX1" fmla="*/ 2548 w 474988"/>
                <a:gd name="connsiteY1" fmla="*/ 678180 h 1097280"/>
                <a:gd name="connsiteX2" fmla="*/ 429268 w 474988"/>
                <a:gd name="connsiteY2" fmla="*/ 236220 h 1097280"/>
                <a:gd name="connsiteX3" fmla="*/ 223528 w 474988"/>
                <a:gd name="connsiteY3" fmla="*/ 0 h 1097280"/>
                <a:gd name="connsiteX0" fmla="*/ 484385 w 484385"/>
                <a:gd name="connsiteY0" fmla="*/ 1097280 h 1097280"/>
                <a:gd name="connsiteX1" fmla="*/ 11945 w 484385"/>
                <a:gd name="connsiteY1" fmla="*/ 678180 h 1097280"/>
                <a:gd name="connsiteX2" fmla="*/ 438665 w 484385"/>
                <a:gd name="connsiteY2" fmla="*/ 236220 h 1097280"/>
                <a:gd name="connsiteX3" fmla="*/ 232925 w 484385"/>
                <a:gd name="connsiteY3" fmla="*/ 0 h 1097280"/>
                <a:gd name="connsiteX0" fmla="*/ 472549 w 472549"/>
                <a:gd name="connsiteY0" fmla="*/ 1097280 h 1097280"/>
                <a:gd name="connsiteX1" fmla="*/ 109 w 472549"/>
                <a:gd name="connsiteY1" fmla="*/ 678180 h 1097280"/>
                <a:gd name="connsiteX2" fmla="*/ 426829 w 472549"/>
                <a:gd name="connsiteY2" fmla="*/ 210820 h 1097280"/>
                <a:gd name="connsiteX3" fmla="*/ 221089 w 472549"/>
                <a:gd name="connsiteY3" fmla="*/ 0 h 1097280"/>
                <a:gd name="connsiteX0" fmla="*/ 472549 w 472549"/>
                <a:gd name="connsiteY0" fmla="*/ 1097280 h 1097280"/>
                <a:gd name="connsiteX1" fmla="*/ 109 w 472549"/>
                <a:gd name="connsiteY1" fmla="*/ 678180 h 1097280"/>
                <a:gd name="connsiteX2" fmla="*/ 426829 w 472549"/>
                <a:gd name="connsiteY2" fmla="*/ 210820 h 1097280"/>
                <a:gd name="connsiteX3" fmla="*/ 221089 w 472549"/>
                <a:gd name="connsiteY3" fmla="*/ 0 h 1097280"/>
                <a:gd name="connsiteX0" fmla="*/ 472549 w 472549"/>
                <a:gd name="connsiteY0" fmla="*/ 1097280 h 1097280"/>
                <a:gd name="connsiteX1" fmla="*/ 109 w 472549"/>
                <a:gd name="connsiteY1" fmla="*/ 678180 h 1097280"/>
                <a:gd name="connsiteX2" fmla="*/ 426829 w 472549"/>
                <a:gd name="connsiteY2" fmla="*/ 210820 h 1097280"/>
                <a:gd name="connsiteX3" fmla="*/ 221089 w 472549"/>
                <a:gd name="connsiteY3" fmla="*/ 0 h 1097280"/>
                <a:gd name="connsiteX0" fmla="*/ 472549 w 472549"/>
                <a:gd name="connsiteY0" fmla="*/ 1109980 h 1109980"/>
                <a:gd name="connsiteX1" fmla="*/ 109 w 472549"/>
                <a:gd name="connsiteY1" fmla="*/ 690880 h 1109980"/>
                <a:gd name="connsiteX2" fmla="*/ 426829 w 472549"/>
                <a:gd name="connsiteY2" fmla="*/ 223520 h 1109980"/>
                <a:gd name="connsiteX3" fmla="*/ 227439 w 472549"/>
                <a:gd name="connsiteY3" fmla="*/ 0 h 1109980"/>
                <a:gd name="connsiteX0" fmla="*/ 472549 w 472549"/>
                <a:gd name="connsiteY0" fmla="*/ 1109980 h 1109980"/>
                <a:gd name="connsiteX1" fmla="*/ 109 w 472549"/>
                <a:gd name="connsiteY1" fmla="*/ 690880 h 1109980"/>
                <a:gd name="connsiteX2" fmla="*/ 426829 w 472549"/>
                <a:gd name="connsiteY2" fmla="*/ 252095 h 1109980"/>
                <a:gd name="connsiteX3" fmla="*/ 227439 w 472549"/>
                <a:gd name="connsiteY3" fmla="*/ 0 h 1109980"/>
                <a:gd name="connsiteX0" fmla="*/ 472549 w 472549"/>
                <a:gd name="connsiteY0" fmla="*/ 1109980 h 1109980"/>
                <a:gd name="connsiteX1" fmla="*/ 109 w 472549"/>
                <a:gd name="connsiteY1" fmla="*/ 690880 h 1109980"/>
                <a:gd name="connsiteX2" fmla="*/ 426829 w 472549"/>
                <a:gd name="connsiteY2" fmla="*/ 242570 h 1109980"/>
                <a:gd name="connsiteX3" fmla="*/ 227439 w 472549"/>
                <a:gd name="connsiteY3" fmla="*/ 0 h 1109980"/>
                <a:gd name="connsiteX0" fmla="*/ 472547 w 472547"/>
                <a:gd name="connsiteY0" fmla="*/ 1109980 h 1109980"/>
                <a:gd name="connsiteX1" fmla="*/ 107 w 472547"/>
                <a:gd name="connsiteY1" fmla="*/ 690880 h 1109980"/>
                <a:gd name="connsiteX2" fmla="*/ 426827 w 472547"/>
                <a:gd name="connsiteY2" fmla="*/ 242570 h 1109980"/>
                <a:gd name="connsiteX3" fmla="*/ 227437 w 472547"/>
                <a:gd name="connsiteY3" fmla="*/ 0 h 1109980"/>
                <a:gd name="connsiteX0" fmla="*/ 472547 w 472547"/>
                <a:gd name="connsiteY0" fmla="*/ 1109980 h 1109980"/>
                <a:gd name="connsiteX1" fmla="*/ 107 w 472547"/>
                <a:gd name="connsiteY1" fmla="*/ 690880 h 1109980"/>
                <a:gd name="connsiteX2" fmla="*/ 426827 w 472547"/>
                <a:gd name="connsiteY2" fmla="*/ 223520 h 1109980"/>
                <a:gd name="connsiteX3" fmla="*/ 227437 w 472547"/>
                <a:gd name="connsiteY3" fmla="*/ 0 h 1109980"/>
                <a:gd name="connsiteX0" fmla="*/ 472547 w 472547"/>
                <a:gd name="connsiteY0" fmla="*/ 1109980 h 1109980"/>
                <a:gd name="connsiteX1" fmla="*/ 107 w 472547"/>
                <a:gd name="connsiteY1" fmla="*/ 690880 h 1109980"/>
                <a:gd name="connsiteX2" fmla="*/ 426827 w 472547"/>
                <a:gd name="connsiteY2" fmla="*/ 223520 h 1109980"/>
                <a:gd name="connsiteX3" fmla="*/ 227437 w 472547"/>
                <a:gd name="connsiteY3" fmla="*/ 0 h 1109980"/>
                <a:gd name="connsiteX0" fmla="*/ 472547 w 472547"/>
                <a:gd name="connsiteY0" fmla="*/ 1109980 h 1109980"/>
                <a:gd name="connsiteX1" fmla="*/ 107 w 472547"/>
                <a:gd name="connsiteY1" fmla="*/ 690880 h 1109980"/>
                <a:gd name="connsiteX2" fmla="*/ 426827 w 472547"/>
                <a:gd name="connsiteY2" fmla="*/ 223520 h 1109980"/>
                <a:gd name="connsiteX3" fmla="*/ 227437 w 472547"/>
                <a:gd name="connsiteY3" fmla="*/ 0 h 1109980"/>
                <a:gd name="connsiteX0" fmla="*/ 478133 w 478133"/>
                <a:gd name="connsiteY0" fmla="*/ 1109980 h 1109980"/>
                <a:gd name="connsiteX1" fmla="*/ 5693 w 478133"/>
                <a:gd name="connsiteY1" fmla="*/ 690880 h 1109980"/>
                <a:gd name="connsiteX2" fmla="*/ 432413 w 478133"/>
                <a:gd name="connsiteY2" fmla="*/ 223520 h 1109980"/>
                <a:gd name="connsiteX3" fmla="*/ 233023 w 478133"/>
                <a:gd name="connsiteY3" fmla="*/ 0 h 1109980"/>
              </a:gdLst>
              <a:ahLst/>
              <a:cxnLst>
                <a:cxn ang="0">
                  <a:pos x="connsiteX0" y="connsiteY0"/>
                </a:cxn>
                <a:cxn ang="0">
                  <a:pos x="connsiteX1" y="connsiteY1"/>
                </a:cxn>
                <a:cxn ang="0">
                  <a:pos x="connsiteX2" y="connsiteY2"/>
                </a:cxn>
                <a:cxn ang="0">
                  <a:pos x="connsiteX3" y="connsiteY3"/>
                </a:cxn>
              </a:cxnLst>
              <a:rect l="l" t="t" r="r" b="b"/>
              <a:pathLst>
                <a:path w="478133" h="1109980">
                  <a:moveTo>
                    <a:pt x="478133" y="1109980"/>
                  </a:moveTo>
                  <a:cubicBezTo>
                    <a:pt x="277473" y="953135"/>
                    <a:pt x="67288" y="790998"/>
                    <a:pt x="5693" y="690880"/>
                  </a:cubicBezTo>
                  <a:cubicBezTo>
                    <a:pt x="-55902" y="590762"/>
                    <a:pt x="401933" y="285750"/>
                    <a:pt x="432413" y="223520"/>
                  </a:cubicBezTo>
                  <a:cubicBezTo>
                    <a:pt x="447018" y="177165"/>
                    <a:pt x="362563" y="108585"/>
                    <a:pt x="233023" y="0"/>
                  </a:cubicBezTo>
                </a:path>
              </a:pathLst>
            </a:custGeom>
            <a:noFill/>
            <a:ln w="28575">
              <a:solidFill>
                <a:srgbClr val="79CA4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Εικόνα 2">
            <a:extLst>
              <a:ext uri="{FF2B5EF4-FFF2-40B4-BE49-F238E27FC236}">
                <a16:creationId xmlns:a16="http://schemas.microsoft.com/office/drawing/2014/main" id="{DA2DD370-0FEC-C516-354E-7346741A6EA1}"/>
              </a:ext>
            </a:extLst>
          </p:cNvPr>
          <p:cNvPicPr>
            <a:picLocks noChangeAspect="1"/>
          </p:cNvPicPr>
          <p:nvPr/>
        </p:nvPicPr>
        <p:blipFill>
          <a:blip r:embed="rId6"/>
          <a:stretch>
            <a:fillRect/>
          </a:stretch>
        </p:blipFill>
        <p:spPr>
          <a:xfrm>
            <a:off x="1830283" y="7300456"/>
            <a:ext cx="2584928" cy="1322947"/>
          </a:xfrm>
          <a:prstGeom prst="rect">
            <a:avLst/>
          </a:prstGeom>
        </p:spPr>
      </p:pic>
    </p:spTree>
    <p:extLst>
      <p:ext uri="{BB962C8B-B14F-4D97-AF65-F5344CB8AC3E}">
        <p14:creationId xmlns:p14="http://schemas.microsoft.com/office/powerpoint/2010/main" val="2833140259"/>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466C37-C1A3-4E44-A58D-70D5541E8505}"/>
              </a:ext>
            </a:extLst>
          </p:cNvPr>
          <p:cNvSpPr>
            <a:spLocks noGrp="1"/>
          </p:cNvSpPr>
          <p:nvPr>
            <p:ph type="title"/>
          </p:nvPr>
        </p:nvSpPr>
        <p:spPr>
          <a:xfrm>
            <a:off x="1048630" y="848507"/>
            <a:ext cx="20906602" cy="2651126"/>
          </a:xfrm>
        </p:spPr>
        <p:txBody>
          <a:bodyPr/>
          <a:lstStyle/>
          <a:p>
            <a:r>
              <a:rPr lang="el-GR" sz="6185" b="1" u="heavy" kern="0" spc="-12" dirty="0">
                <a:solidFill>
                  <a:srgbClr val="00BDDE"/>
                </a:solidFill>
                <a:uFill>
                  <a:solidFill>
                    <a:srgbClr val="6ABD45"/>
                  </a:solidFill>
                </a:uFill>
                <a:latin typeface="Calibri"/>
                <a:cs typeface="Calibri"/>
              </a:rPr>
              <a:t>ΔΙΑΘΕΣΙΜΟΙ ΠΟΡΟΙ ΑΝΑ ΤΑΜΕΙΟ</a:t>
            </a:r>
          </a:p>
        </p:txBody>
      </p:sp>
      <p:graphicFrame>
        <p:nvGraphicFramePr>
          <p:cNvPr id="7" name="Γράφημα 6">
            <a:extLst>
              <a:ext uri="{FF2B5EF4-FFF2-40B4-BE49-F238E27FC236}">
                <a16:creationId xmlns:a16="http://schemas.microsoft.com/office/drawing/2014/main" id="{74C1CEC5-6202-2B9E-A9D9-F8AB86F40837}"/>
              </a:ext>
            </a:extLst>
          </p:cNvPr>
          <p:cNvGraphicFramePr/>
          <p:nvPr>
            <p:extLst>
              <p:ext uri="{D42A27DB-BD31-4B8C-83A1-F6EECF244321}">
                <p14:modId xmlns:p14="http://schemas.microsoft.com/office/powerpoint/2010/main" val="1634013371"/>
              </p:ext>
            </p:extLst>
          </p:nvPr>
        </p:nvGraphicFramePr>
        <p:xfrm>
          <a:off x="4127158" y="3781173"/>
          <a:ext cx="14729254" cy="7735317"/>
        </p:xfrm>
        <a:graphic>
          <a:graphicData uri="http://schemas.openxmlformats.org/drawingml/2006/chart">
            <c:chart xmlns:c="http://schemas.openxmlformats.org/drawingml/2006/chart" xmlns:r="http://schemas.openxmlformats.org/officeDocument/2006/relationships" r:id="rId2"/>
          </a:graphicData>
        </a:graphic>
      </p:graphicFrame>
      <p:sp>
        <p:nvSpPr>
          <p:cNvPr id="8" name="Πλαίσιο κειμένου 2">
            <a:extLst>
              <a:ext uri="{FF2B5EF4-FFF2-40B4-BE49-F238E27FC236}">
                <a16:creationId xmlns:a16="http://schemas.microsoft.com/office/drawing/2014/main" id="{46E87ADF-E0AD-084C-AB34-D9B5F04E1B94}"/>
              </a:ext>
            </a:extLst>
          </p:cNvPr>
          <p:cNvSpPr txBox="1">
            <a:spLocks noChangeArrowheads="1"/>
          </p:cNvSpPr>
          <p:nvPr/>
        </p:nvSpPr>
        <p:spPr bwMode="auto">
          <a:xfrm>
            <a:off x="6869251" y="11458418"/>
            <a:ext cx="2819551" cy="8896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4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2.224 εκ.€ (ΣΔΔ)</a:t>
            </a:r>
            <a:endParaRPr kumimoji="0" lang="el-GR" altLang="el-GR" sz="4000" b="0" i="0" u="none" strike="noStrike" cap="none" normalizeH="0" baseline="0" dirty="0">
              <a:ln>
                <a:noFill/>
              </a:ln>
              <a:solidFill>
                <a:schemeClr val="tx1"/>
              </a:solidFill>
              <a:effectLst/>
              <a:latin typeface="Arial" panose="020B0604020202020204" pitchFamily="34" charset="0"/>
            </a:endParaRPr>
          </a:p>
        </p:txBody>
      </p:sp>
      <p:sp>
        <p:nvSpPr>
          <p:cNvPr id="9" name="Πλαίσιο κειμένου 14">
            <a:extLst>
              <a:ext uri="{FF2B5EF4-FFF2-40B4-BE49-F238E27FC236}">
                <a16:creationId xmlns:a16="http://schemas.microsoft.com/office/drawing/2014/main" id="{865E8507-0771-064F-B9ED-BADEB980C912}"/>
              </a:ext>
            </a:extLst>
          </p:cNvPr>
          <p:cNvSpPr txBox="1">
            <a:spLocks noChangeArrowheads="1"/>
          </p:cNvSpPr>
          <p:nvPr/>
        </p:nvSpPr>
        <p:spPr bwMode="auto">
          <a:xfrm>
            <a:off x="15087170" y="11310781"/>
            <a:ext cx="2780699" cy="14763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4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1.854 εκ.€ (ΚΣ)</a:t>
            </a:r>
            <a:endParaRPr kumimoji="0" lang="el-GR" altLang="el-GR" sz="4000" b="0" i="0" u="none" strike="noStrike" cap="none" normalizeH="0" baseline="0" dirty="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28E2B1F9-D64C-4748-9285-6B4A78E49C64}"/>
              </a:ext>
            </a:extLst>
          </p:cNvPr>
          <p:cNvSpPr>
            <a:spLocks noChangeArrowheads="1"/>
          </p:cNvSpPr>
          <p:nvPr/>
        </p:nvSpPr>
        <p:spPr bwMode="auto">
          <a:xfrm>
            <a:off x="8279027" y="5140411"/>
            <a:ext cx="24239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1" name="Rectangle 7">
            <a:extLst>
              <a:ext uri="{FF2B5EF4-FFF2-40B4-BE49-F238E27FC236}">
                <a16:creationId xmlns:a16="http://schemas.microsoft.com/office/drawing/2014/main" id="{745AA149-D4A8-0A4E-B590-C502CFEF0181}"/>
              </a:ext>
            </a:extLst>
          </p:cNvPr>
          <p:cNvSpPr>
            <a:spLocks noChangeArrowheads="1"/>
          </p:cNvSpPr>
          <p:nvPr/>
        </p:nvSpPr>
        <p:spPr bwMode="auto">
          <a:xfrm>
            <a:off x="8279027" y="5597611"/>
            <a:ext cx="24239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2" name="Rectangle 8">
            <a:extLst>
              <a:ext uri="{FF2B5EF4-FFF2-40B4-BE49-F238E27FC236}">
                <a16:creationId xmlns:a16="http://schemas.microsoft.com/office/drawing/2014/main" id="{95839D83-91A6-B64C-A0DF-A1A1A971A407}"/>
              </a:ext>
            </a:extLst>
          </p:cNvPr>
          <p:cNvSpPr>
            <a:spLocks noChangeArrowheads="1"/>
          </p:cNvSpPr>
          <p:nvPr/>
        </p:nvSpPr>
        <p:spPr bwMode="auto">
          <a:xfrm>
            <a:off x="8279027" y="7921711"/>
            <a:ext cx="24239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424889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9D8E87-7D25-1542-ABAE-2840F01C24CC}"/>
              </a:ext>
            </a:extLst>
          </p:cNvPr>
          <p:cNvSpPr>
            <a:spLocks noGrp="1"/>
          </p:cNvSpPr>
          <p:nvPr>
            <p:ph type="title"/>
          </p:nvPr>
        </p:nvSpPr>
        <p:spPr/>
        <p:txBody>
          <a:bodyPr>
            <a:normAutofit/>
          </a:bodyPr>
          <a:lstStyle/>
          <a:p>
            <a:r>
              <a:rPr lang="el-GR" sz="6600" b="1" u="heavy" kern="0" spc="-12" dirty="0">
                <a:solidFill>
                  <a:srgbClr val="00BDDE"/>
                </a:solidFill>
                <a:uFill>
                  <a:solidFill>
                    <a:srgbClr val="6ABD45"/>
                  </a:solidFill>
                </a:uFill>
                <a:latin typeface="Calibri"/>
                <a:cs typeface="Calibri"/>
              </a:rPr>
              <a:t>ΔΙΑΘΕΣΙΜΟΙ ΠΟΡΟΙ ΑΝΑ Σ.Π.</a:t>
            </a:r>
            <a:endParaRPr lang="el-GR" sz="6600" dirty="0"/>
          </a:p>
        </p:txBody>
      </p:sp>
      <p:pic>
        <p:nvPicPr>
          <p:cNvPr id="15" name="Θέση περιεχομένου 14">
            <a:extLst>
              <a:ext uri="{FF2B5EF4-FFF2-40B4-BE49-F238E27FC236}">
                <a16:creationId xmlns:a16="http://schemas.microsoft.com/office/drawing/2014/main" id="{95E48820-ACF5-AD47-BDD0-5BD6359B5B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9230" y="3805881"/>
            <a:ext cx="15111678" cy="7512908"/>
          </a:xfrm>
        </p:spPr>
      </p:pic>
    </p:spTree>
    <p:extLst>
      <p:ext uri="{BB962C8B-B14F-4D97-AF65-F5344CB8AC3E}">
        <p14:creationId xmlns:p14="http://schemas.microsoft.com/office/powerpoint/2010/main" val="375712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9" descr="Εικόνα που περιέχει κείμενο, ηλεκτρονικές συσκευές, κύκλωμα&#10;&#10;Περιγραφή που δημιουργήθηκε αυτόματα">
            <a:extLst>
              <a:ext uri="{FF2B5EF4-FFF2-40B4-BE49-F238E27FC236}">
                <a16:creationId xmlns:a16="http://schemas.microsoft.com/office/drawing/2014/main" id="{36CE1EEF-1E0C-E241-3566-10085D2B8221}"/>
              </a:ext>
            </a:extLst>
          </p:cNvPr>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0" y="5854407"/>
            <a:ext cx="24239538" cy="4133874"/>
          </a:xfrm>
          <a:prstGeom prst="rect">
            <a:avLst/>
          </a:prstGeom>
        </p:spPr>
      </p:pic>
      <p:sp>
        <p:nvSpPr>
          <p:cNvPr id="7" name="object 2">
            <a:extLst>
              <a:ext uri="{FF2B5EF4-FFF2-40B4-BE49-F238E27FC236}">
                <a16:creationId xmlns:a16="http://schemas.microsoft.com/office/drawing/2014/main" id="{E32504AA-39A5-4741-BF7B-A88DA9ECB6D9}"/>
              </a:ext>
            </a:extLst>
          </p:cNvPr>
          <p:cNvSpPr txBox="1">
            <a:spLocks/>
          </p:cNvSpPr>
          <p:nvPr/>
        </p:nvSpPr>
        <p:spPr>
          <a:xfrm>
            <a:off x="1206600" y="915229"/>
            <a:ext cx="14947799"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ΤΟΜΕΙΣ ΤΟΥ ΠΡΟΓΡΑΜΜΑΤΟΣ </a:t>
            </a:r>
          </a:p>
        </p:txBody>
      </p:sp>
      <p:graphicFrame>
        <p:nvGraphicFramePr>
          <p:cNvPr id="4" name="Γράφημα 5">
            <a:extLst>
              <a:ext uri="{FF2B5EF4-FFF2-40B4-BE49-F238E27FC236}">
                <a16:creationId xmlns:a16="http://schemas.microsoft.com/office/drawing/2014/main" id="{F84348CD-7DB7-0012-5DB3-C971B698A7EF}"/>
              </a:ext>
            </a:extLst>
          </p:cNvPr>
          <p:cNvGraphicFramePr>
            <a:graphicFrameLocks/>
          </p:cNvGraphicFramePr>
          <p:nvPr/>
        </p:nvGraphicFramePr>
        <p:xfrm>
          <a:off x="3089746" y="2241081"/>
          <a:ext cx="19943191" cy="1015741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BB4F9BC2-E1E1-F2BC-4CAE-8B48E4A4616C}"/>
              </a:ext>
            </a:extLst>
          </p:cNvPr>
          <p:cNvGrpSpPr/>
          <p:nvPr/>
        </p:nvGrpSpPr>
        <p:grpSpPr>
          <a:xfrm>
            <a:off x="2312668" y="5382860"/>
            <a:ext cx="1617008" cy="966630"/>
            <a:chOff x="2590610" y="4832397"/>
            <a:chExt cx="3237660" cy="1935440"/>
          </a:xfrm>
        </p:grpSpPr>
        <p:grpSp>
          <p:nvGrpSpPr>
            <p:cNvPr id="25" name="Group 24">
              <a:extLst>
                <a:ext uri="{FF2B5EF4-FFF2-40B4-BE49-F238E27FC236}">
                  <a16:creationId xmlns:a16="http://schemas.microsoft.com/office/drawing/2014/main" id="{977F4AC9-95F1-E003-99FA-21F4E17A1F9A}"/>
                </a:ext>
              </a:extLst>
            </p:cNvPr>
            <p:cNvGrpSpPr/>
            <p:nvPr/>
          </p:nvGrpSpPr>
          <p:grpSpPr>
            <a:xfrm>
              <a:off x="3241133" y="4848213"/>
              <a:ext cx="2587137" cy="1919624"/>
              <a:chOff x="2108865" y="4078331"/>
              <a:chExt cx="1971834" cy="1463077"/>
            </a:xfrm>
          </p:grpSpPr>
          <p:pic>
            <p:nvPicPr>
              <p:cNvPr id="21" name="Graphic 20" descr="Sailboat outline">
                <a:extLst>
                  <a:ext uri="{FF2B5EF4-FFF2-40B4-BE49-F238E27FC236}">
                    <a16:creationId xmlns:a16="http://schemas.microsoft.com/office/drawing/2014/main" id="{5738C14E-DD06-F132-433A-76E7B5D2E3F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108865" y="4230949"/>
                <a:ext cx="1310459" cy="1310459"/>
              </a:xfrm>
              <a:prstGeom prst="rect">
                <a:avLst/>
              </a:prstGeom>
            </p:spPr>
          </p:pic>
          <p:pic>
            <p:nvPicPr>
              <p:cNvPr id="22" name="Graphic 21" descr="Satellite dish outline">
                <a:extLst>
                  <a:ext uri="{FF2B5EF4-FFF2-40B4-BE49-F238E27FC236}">
                    <a16:creationId xmlns:a16="http://schemas.microsoft.com/office/drawing/2014/main" id="{F5C2EB3E-8D03-932E-DDF6-999AAB390B5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3354769" y="4078331"/>
                <a:ext cx="725930" cy="725930"/>
              </a:xfrm>
              <a:prstGeom prst="rect">
                <a:avLst/>
              </a:prstGeom>
            </p:spPr>
          </p:pic>
          <p:sp>
            <p:nvSpPr>
              <p:cNvPr id="23" name="Freeform: Shape 22">
                <a:extLst>
                  <a:ext uri="{FF2B5EF4-FFF2-40B4-BE49-F238E27FC236}">
                    <a16:creationId xmlns:a16="http://schemas.microsoft.com/office/drawing/2014/main" id="{5818FB31-15E0-9625-D5EE-4FE5044471A4}"/>
                  </a:ext>
                </a:extLst>
              </p:cNvPr>
              <p:cNvSpPr/>
              <p:nvPr/>
            </p:nvSpPr>
            <p:spPr>
              <a:xfrm>
                <a:off x="3354768" y="4739246"/>
                <a:ext cx="712787" cy="682951"/>
              </a:xfrm>
              <a:custGeom>
                <a:avLst/>
                <a:gdLst>
                  <a:gd name="connsiteX0" fmla="*/ 728718 w 728718"/>
                  <a:gd name="connsiteY0" fmla="*/ 0 h 1130300"/>
                  <a:gd name="connsiteX1" fmla="*/ 309618 w 728718"/>
                  <a:gd name="connsiteY1" fmla="*/ 76200 h 1130300"/>
                  <a:gd name="connsiteX2" fmla="*/ 220718 w 728718"/>
                  <a:gd name="connsiteY2" fmla="*/ 444500 h 1130300"/>
                  <a:gd name="connsiteX3" fmla="*/ 131818 w 728718"/>
                  <a:gd name="connsiteY3" fmla="*/ 673100 h 1130300"/>
                  <a:gd name="connsiteX4" fmla="*/ 4818 w 728718"/>
                  <a:gd name="connsiteY4" fmla="*/ 838200 h 1130300"/>
                  <a:gd name="connsiteX5" fmla="*/ 17518 w 728718"/>
                  <a:gd name="connsiteY5" fmla="*/ 1130300 h 1130300"/>
                  <a:gd name="connsiteX0" fmla="*/ 728718 w 728718"/>
                  <a:gd name="connsiteY0" fmla="*/ 5088 h 1135388"/>
                  <a:gd name="connsiteX1" fmla="*/ 275460 w 728718"/>
                  <a:gd name="connsiteY1" fmla="*/ 50331 h 1135388"/>
                  <a:gd name="connsiteX2" fmla="*/ 220718 w 728718"/>
                  <a:gd name="connsiteY2" fmla="*/ 449588 h 1135388"/>
                  <a:gd name="connsiteX3" fmla="*/ 131818 w 728718"/>
                  <a:gd name="connsiteY3" fmla="*/ 678188 h 1135388"/>
                  <a:gd name="connsiteX4" fmla="*/ 4818 w 728718"/>
                  <a:gd name="connsiteY4" fmla="*/ 843288 h 1135388"/>
                  <a:gd name="connsiteX5" fmla="*/ 17518 w 728718"/>
                  <a:gd name="connsiteY5" fmla="*/ 1135388 h 113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718" h="1135388">
                    <a:moveTo>
                      <a:pt x="728718" y="5088"/>
                    </a:moveTo>
                    <a:cubicBezTo>
                      <a:pt x="561501" y="6146"/>
                      <a:pt x="360127" y="-23752"/>
                      <a:pt x="275460" y="50331"/>
                    </a:cubicBezTo>
                    <a:cubicBezTo>
                      <a:pt x="190793" y="124414"/>
                      <a:pt x="244658" y="344945"/>
                      <a:pt x="220718" y="449588"/>
                    </a:cubicBezTo>
                    <a:cubicBezTo>
                      <a:pt x="196778" y="554231"/>
                      <a:pt x="167801" y="612571"/>
                      <a:pt x="131818" y="678188"/>
                    </a:cubicBezTo>
                    <a:cubicBezTo>
                      <a:pt x="95835" y="743805"/>
                      <a:pt x="23868" y="767088"/>
                      <a:pt x="4818" y="843288"/>
                    </a:cubicBezTo>
                    <a:cubicBezTo>
                      <a:pt x="-14232" y="919488"/>
                      <a:pt x="30218" y="1074005"/>
                      <a:pt x="17518" y="11353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801D24D-4DAF-BCE6-829C-EEDCCF4B0A16}"/>
                  </a:ext>
                </a:extLst>
              </p:cNvPr>
              <p:cNvCxnSpPr>
                <a:cxnSpLocks/>
              </p:cNvCxnSpPr>
              <p:nvPr/>
            </p:nvCxnSpPr>
            <p:spPr>
              <a:xfrm>
                <a:off x="2283206" y="5422197"/>
                <a:ext cx="1071563" cy="0"/>
              </a:xfrm>
              <a:prstGeom prst="line">
                <a:avLst/>
              </a:prstGeom>
              <a:ln w="28575" cap="rnd">
                <a:solidFill>
                  <a:srgbClr val="0D4F8C"/>
                </a:solidFill>
              </a:ln>
            </p:spPr>
            <p:style>
              <a:lnRef idx="1">
                <a:schemeClr val="accent1"/>
              </a:lnRef>
              <a:fillRef idx="0">
                <a:schemeClr val="accent1"/>
              </a:fillRef>
              <a:effectRef idx="0">
                <a:schemeClr val="accent1"/>
              </a:effectRef>
              <a:fontRef idx="minor">
                <a:schemeClr val="tx1"/>
              </a:fontRef>
            </p:style>
          </p:cxnSp>
        </p:grpSp>
        <p:sp>
          <p:nvSpPr>
            <p:cNvPr id="28" name="Freeform: Shape 27">
              <a:extLst>
                <a:ext uri="{FF2B5EF4-FFF2-40B4-BE49-F238E27FC236}">
                  <a16:creationId xmlns:a16="http://schemas.microsoft.com/office/drawing/2014/main" id="{22E87143-5CA0-C491-17A3-C1C7E31847CC}"/>
                </a:ext>
              </a:extLst>
            </p:cNvPr>
            <p:cNvSpPr/>
            <p:nvPr/>
          </p:nvSpPr>
          <p:spPr>
            <a:xfrm rot="19976614">
              <a:off x="2590610" y="4832397"/>
              <a:ext cx="1266138" cy="666956"/>
            </a:xfrm>
            <a:custGeom>
              <a:avLst/>
              <a:gdLst>
                <a:gd name="connsiteX0" fmla="*/ 1777833 w 2030468"/>
                <a:gd name="connsiteY0" fmla="*/ 737963 h 1069578"/>
                <a:gd name="connsiteX1" fmla="*/ 1154874 w 2030468"/>
                <a:gd name="connsiteY1" fmla="*/ 624858 h 1069578"/>
                <a:gd name="connsiteX2" fmla="*/ 597654 w 2030468"/>
                <a:gd name="connsiteY2" fmla="*/ 41284 h 1069578"/>
                <a:gd name="connsiteX3" fmla="*/ 553170 w 2030468"/>
                <a:gd name="connsiteY3" fmla="*/ 17253 h 1069578"/>
                <a:gd name="connsiteX4" fmla="*/ 460091 w 2030468"/>
                <a:gd name="connsiteY4" fmla="*/ 351 h 1069578"/>
                <a:gd name="connsiteX5" fmla="*/ 436319 w 2030468"/>
                <a:gd name="connsiteY5" fmla="*/ 16628 h 1069578"/>
                <a:gd name="connsiteX6" fmla="*/ 438410 w 2030468"/>
                <a:gd name="connsiteY6" fmla="*/ 30043 h 1069578"/>
                <a:gd name="connsiteX7" fmla="*/ 712761 w 2030468"/>
                <a:gd name="connsiteY7" fmla="*/ 544515 h 1069578"/>
                <a:gd name="connsiteX8" fmla="*/ 270702 w 2030468"/>
                <a:gd name="connsiteY8" fmla="*/ 464226 h 1069578"/>
                <a:gd name="connsiteX9" fmla="*/ 130976 w 2030468"/>
                <a:gd name="connsiteY9" fmla="*/ 193292 h 1069578"/>
                <a:gd name="connsiteX10" fmla="*/ 87480 w 2030468"/>
                <a:gd name="connsiteY10" fmla="*/ 161090 h 1069578"/>
                <a:gd name="connsiteX11" fmla="*/ 24066 w 2030468"/>
                <a:gd name="connsiteY11" fmla="*/ 149582 h 1069578"/>
                <a:gd name="connsiteX12" fmla="*/ 20354 w 2030468"/>
                <a:gd name="connsiteY12" fmla="*/ 149235 h 1069578"/>
                <a:gd name="connsiteX13" fmla="*/ 0 w 2030468"/>
                <a:gd name="connsiteY13" fmla="*/ 169734 h 1069578"/>
                <a:gd name="connsiteX14" fmla="*/ 168 w 2030468"/>
                <a:gd name="connsiteY14" fmla="*/ 172278 h 1069578"/>
                <a:gd name="connsiteX15" fmla="*/ 49084 w 2030468"/>
                <a:gd name="connsiteY15" fmla="*/ 507374 h 1069578"/>
                <a:gd name="connsiteX16" fmla="*/ 93408 w 2030468"/>
                <a:gd name="connsiteY16" fmla="*/ 568653 h 1069578"/>
                <a:gd name="connsiteX17" fmla="*/ 277083 w 2030468"/>
                <a:gd name="connsiteY17" fmla="*/ 660450 h 1069578"/>
                <a:gd name="connsiteX18" fmla="*/ 770355 w 2030468"/>
                <a:gd name="connsiteY18" fmla="*/ 824767 h 1069578"/>
                <a:gd name="connsiteX19" fmla="*/ 902952 w 2030468"/>
                <a:gd name="connsiteY19" fmla="*/ 848798 h 1069578"/>
                <a:gd name="connsiteX20" fmla="*/ 913934 w 2030468"/>
                <a:gd name="connsiteY20" fmla="*/ 923518 h 1069578"/>
                <a:gd name="connsiteX21" fmla="*/ 988653 w 2030468"/>
                <a:gd name="connsiteY21" fmla="*/ 912533 h 1069578"/>
                <a:gd name="connsiteX22" fmla="*/ 997126 w 2030468"/>
                <a:gd name="connsiteY22" fmla="*/ 865914 h 1069578"/>
                <a:gd name="connsiteX23" fmla="*/ 1654154 w 2030468"/>
                <a:gd name="connsiteY23" fmla="*/ 985320 h 1069578"/>
                <a:gd name="connsiteX24" fmla="*/ 1645236 w 2030468"/>
                <a:gd name="connsiteY24" fmla="*/ 1006280 h 1069578"/>
                <a:gd name="connsiteX25" fmla="*/ 1687827 w 2030468"/>
                <a:gd name="connsiteY25" fmla="*/ 1068645 h 1069578"/>
                <a:gd name="connsiteX26" fmla="*/ 1750192 w 2030468"/>
                <a:gd name="connsiteY26" fmla="*/ 1026057 h 1069578"/>
                <a:gd name="connsiteX27" fmla="*/ 1749369 w 2030468"/>
                <a:gd name="connsiteY27" fmla="*/ 1002622 h 1069578"/>
                <a:gd name="connsiteX28" fmla="*/ 1810781 w 2030468"/>
                <a:gd name="connsiteY28" fmla="*/ 1013783 h 1069578"/>
                <a:gd name="connsiteX29" fmla="*/ 1888962 w 2030468"/>
                <a:gd name="connsiteY29" fmla="*/ 1020245 h 1069578"/>
                <a:gd name="connsiteX30" fmla="*/ 2029996 w 2030468"/>
                <a:gd name="connsiteY30" fmla="*/ 949808 h 1069578"/>
                <a:gd name="connsiteX31" fmla="*/ 1777833 w 2030468"/>
                <a:gd name="connsiteY31" fmla="*/ 737963 h 1069578"/>
                <a:gd name="connsiteX32" fmla="*/ 759888 w 2030468"/>
                <a:gd name="connsiteY32" fmla="*/ 519390 h 1069578"/>
                <a:gd name="connsiteX33" fmla="*/ 517872 w 2030468"/>
                <a:gd name="connsiteY33" fmla="*/ 65635 h 1069578"/>
                <a:gd name="connsiteX34" fmla="*/ 518165 w 2030468"/>
                <a:gd name="connsiteY34" fmla="*/ 65261 h 1069578"/>
                <a:gd name="connsiteX35" fmla="*/ 543638 w 2030468"/>
                <a:gd name="connsiteY35" fmla="*/ 69880 h 1069578"/>
                <a:gd name="connsiteX36" fmla="*/ 559044 w 2030468"/>
                <a:gd name="connsiteY36" fmla="*/ 78184 h 1069578"/>
                <a:gd name="connsiteX37" fmla="*/ 1116238 w 2030468"/>
                <a:gd name="connsiteY37" fmla="*/ 661705 h 1069578"/>
                <a:gd name="connsiteX38" fmla="*/ 1128254 w 2030468"/>
                <a:gd name="connsiteY38" fmla="*/ 674255 h 1069578"/>
                <a:gd name="connsiteX39" fmla="*/ 1145315 w 2030468"/>
                <a:gd name="connsiteY39" fmla="*/ 677352 h 1069578"/>
                <a:gd name="connsiteX40" fmla="*/ 1768300 w 2030468"/>
                <a:gd name="connsiteY40" fmla="*/ 790403 h 1069578"/>
                <a:gd name="connsiteX41" fmla="*/ 1976193 w 2030468"/>
                <a:gd name="connsiteY41" fmla="*/ 943747 h 1069578"/>
                <a:gd name="connsiteX42" fmla="*/ 1888935 w 2030468"/>
                <a:gd name="connsiteY42" fmla="*/ 966763 h 1069578"/>
                <a:gd name="connsiteX43" fmla="*/ 1820314 w 2030468"/>
                <a:gd name="connsiteY43" fmla="*/ 961156 h 1069578"/>
                <a:gd name="connsiteX44" fmla="*/ 779834 w 2030468"/>
                <a:gd name="connsiteY44" fmla="*/ 772300 h 1069578"/>
                <a:gd name="connsiteX45" fmla="*/ 300900 w 2030468"/>
                <a:gd name="connsiteY45" fmla="*/ 612736 h 1069578"/>
                <a:gd name="connsiteX46" fmla="*/ 117225 w 2030468"/>
                <a:gd name="connsiteY46" fmla="*/ 520938 h 1069578"/>
                <a:gd name="connsiteX47" fmla="*/ 101872 w 2030468"/>
                <a:gd name="connsiteY47" fmla="*/ 499738 h 1069578"/>
                <a:gd name="connsiteX48" fmla="*/ 59765 w 2030468"/>
                <a:gd name="connsiteY48" fmla="*/ 210327 h 1069578"/>
                <a:gd name="connsiteX49" fmla="*/ 77921 w 2030468"/>
                <a:gd name="connsiteY49" fmla="*/ 213665 h 1069578"/>
                <a:gd name="connsiteX50" fmla="*/ 83528 w 2030468"/>
                <a:gd name="connsiteY50" fmla="*/ 217803 h 1069578"/>
                <a:gd name="connsiteX51" fmla="*/ 223201 w 2030468"/>
                <a:gd name="connsiteY51" fmla="*/ 488684 h 1069578"/>
                <a:gd name="connsiteX52" fmla="*/ 235270 w 2030468"/>
                <a:gd name="connsiteY52" fmla="*/ 512047 h 1069578"/>
                <a:gd name="connsiteX53" fmla="*/ 261116 w 2030468"/>
                <a:gd name="connsiteY53" fmla="*/ 516746 h 1069578"/>
                <a:gd name="connsiteX54" fmla="*/ 703256 w 2030468"/>
                <a:gd name="connsiteY54" fmla="*/ 597062 h 1069578"/>
                <a:gd name="connsiteX55" fmla="*/ 743467 w 2030468"/>
                <a:gd name="connsiteY55" fmla="*/ 604378 h 1069578"/>
                <a:gd name="connsiteX56" fmla="*/ 776443 w 2030468"/>
                <a:gd name="connsiteY56" fmla="*/ 663548 h 1069578"/>
                <a:gd name="connsiteX57" fmla="*/ 813028 w 2030468"/>
                <a:gd name="connsiteY57" fmla="*/ 672893 h 1069578"/>
                <a:gd name="connsiteX58" fmla="*/ 823063 w 2030468"/>
                <a:gd name="connsiteY58" fmla="*/ 637541 h 106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30468" h="1069578">
                  <a:moveTo>
                    <a:pt x="1777833" y="737963"/>
                  </a:moveTo>
                  <a:lnTo>
                    <a:pt x="1154874" y="624858"/>
                  </a:lnTo>
                  <a:lnTo>
                    <a:pt x="597654" y="41284"/>
                  </a:lnTo>
                  <a:cubicBezTo>
                    <a:pt x="585735" y="28780"/>
                    <a:pt x="570163" y="20366"/>
                    <a:pt x="553170" y="17253"/>
                  </a:cubicBezTo>
                  <a:lnTo>
                    <a:pt x="460091" y="351"/>
                  </a:lnTo>
                  <a:cubicBezTo>
                    <a:pt x="449031" y="-1718"/>
                    <a:pt x="438388" y="5569"/>
                    <a:pt x="436319" y="16628"/>
                  </a:cubicBezTo>
                  <a:cubicBezTo>
                    <a:pt x="435462" y="21207"/>
                    <a:pt x="436199" y="25941"/>
                    <a:pt x="438410" y="30043"/>
                  </a:cubicBezTo>
                  <a:lnTo>
                    <a:pt x="712761" y="544515"/>
                  </a:lnTo>
                  <a:lnTo>
                    <a:pt x="270702" y="464226"/>
                  </a:lnTo>
                  <a:lnTo>
                    <a:pt x="130976" y="193292"/>
                  </a:lnTo>
                  <a:cubicBezTo>
                    <a:pt x="122269" y="176382"/>
                    <a:pt x="106195" y="164482"/>
                    <a:pt x="87480" y="161090"/>
                  </a:cubicBezTo>
                  <a:lnTo>
                    <a:pt x="24066" y="149582"/>
                  </a:lnTo>
                  <a:cubicBezTo>
                    <a:pt x="22842" y="149350"/>
                    <a:pt x="21600" y="149233"/>
                    <a:pt x="20354" y="149235"/>
                  </a:cubicBezTo>
                  <a:cubicBezTo>
                    <a:pt x="9073" y="149275"/>
                    <a:pt x="-40" y="158452"/>
                    <a:pt x="0" y="169734"/>
                  </a:cubicBezTo>
                  <a:cubicBezTo>
                    <a:pt x="3" y="170585"/>
                    <a:pt x="59" y="171434"/>
                    <a:pt x="168" y="172278"/>
                  </a:cubicBezTo>
                  <a:lnTo>
                    <a:pt x="49084" y="507374"/>
                  </a:lnTo>
                  <a:cubicBezTo>
                    <a:pt x="52935" y="533827"/>
                    <a:pt x="69492" y="556717"/>
                    <a:pt x="93408" y="568653"/>
                  </a:cubicBezTo>
                  <a:lnTo>
                    <a:pt x="277083" y="660450"/>
                  </a:lnTo>
                  <a:cubicBezTo>
                    <a:pt x="432883" y="738337"/>
                    <a:pt x="598970" y="793664"/>
                    <a:pt x="770355" y="824767"/>
                  </a:cubicBezTo>
                  <a:lnTo>
                    <a:pt x="902952" y="848798"/>
                  </a:lnTo>
                  <a:cubicBezTo>
                    <a:pt x="885350" y="872463"/>
                    <a:pt x="890269" y="905917"/>
                    <a:pt x="913934" y="923518"/>
                  </a:cubicBezTo>
                  <a:cubicBezTo>
                    <a:pt x="937599" y="941117"/>
                    <a:pt x="971052" y="936201"/>
                    <a:pt x="988653" y="912533"/>
                  </a:cubicBezTo>
                  <a:cubicBezTo>
                    <a:pt x="998594" y="899167"/>
                    <a:pt x="1001729" y="881926"/>
                    <a:pt x="997126" y="865914"/>
                  </a:cubicBezTo>
                  <a:lnTo>
                    <a:pt x="1654154" y="985320"/>
                  </a:lnTo>
                  <a:cubicBezTo>
                    <a:pt x="1649692" y="991576"/>
                    <a:pt x="1646648" y="998729"/>
                    <a:pt x="1645236" y="1006280"/>
                  </a:cubicBezTo>
                  <a:cubicBezTo>
                    <a:pt x="1639776" y="1035264"/>
                    <a:pt x="1658843" y="1063185"/>
                    <a:pt x="1687827" y="1068645"/>
                  </a:cubicBezTo>
                  <a:cubicBezTo>
                    <a:pt x="1716810" y="1074108"/>
                    <a:pt x="1744731" y="1055039"/>
                    <a:pt x="1750192" y="1026057"/>
                  </a:cubicBezTo>
                  <a:cubicBezTo>
                    <a:pt x="1751658" y="1018279"/>
                    <a:pt x="1751377" y="1010277"/>
                    <a:pt x="1749369" y="1002622"/>
                  </a:cubicBezTo>
                  <a:lnTo>
                    <a:pt x="1810781" y="1013783"/>
                  </a:lnTo>
                  <a:cubicBezTo>
                    <a:pt x="1836625" y="1018026"/>
                    <a:pt x="1862771" y="1020186"/>
                    <a:pt x="1888962" y="1020245"/>
                  </a:cubicBezTo>
                  <a:cubicBezTo>
                    <a:pt x="1947570" y="1020245"/>
                    <a:pt x="2019422" y="1007989"/>
                    <a:pt x="2029996" y="949808"/>
                  </a:cubicBezTo>
                  <a:cubicBezTo>
                    <a:pt x="2040970" y="889544"/>
                    <a:pt x="1858202" y="752568"/>
                    <a:pt x="1777833" y="737963"/>
                  </a:cubicBezTo>
                  <a:close/>
                  <a:moveTo>
                    <a:pt x="759888" y="519390"/>
                  </a:moveTo>
                  <a:lnTo>
                    <a:pt x="517872" y="65635"/>
                  </a:lnTo>
                  <a:cubicBezTo>
                    <a:pt x="517872" y="65368"/>
                    <a:pt x="517872" y="65208"/>
                    <a:pt x="518165" y="65261"/>
                  </a:cubicBezTo>
                  <a:lnTo>
                    <a:pt x="543638" y="69880"/>
                  </a:lnTo>
                  <a:cubicBezTo>
                    <a:pt x="549526" y="70938"/>
                    <a:pt x="554924" y="73845"/>
                    <a:pt x="559044" y="78184"/>
                  </a:cubicBezTo>
                  <a:lnTo>
                    <a:pt x="1116238" y="661705"/>
                  </a:lnTo>
                  <a:lnTo>
                    <a:pt x="1128254" y="674255"/>
                  </a:lnTo>
                  <a:lnTo>
                    <a:pt x="1145315" y="677352"/>
                  </a:lnTo>
                  <a:lnTo>
                    <a:pt x="1768300" y="790403"/>
                  </a:lnTo>
                  <a:cubicBezTo>
                    <a:pt x="1829712" y="801538"/>
                    <a:pt x="1960413" y="903882"/>
                    <a:pt x="1976193" y="943747"/>
                  </a:cubicBezTo>
                  <a:cubicBezTo>
                    <a:pt x="1969011" y="957658"/>
                    <a:pt x="1935154" y="966763"/>
                    <a:pt x="1888935" y="966763"/>
                  </a:cubicBezTo>
                  <a:cubicBezTo>
                    <a:pt x="1865951" y="966693"/>
                    <a:pt x="1843007" y="964816"/>
                    <a:pt x="1820314" y="961156"/>
                  </a:cubicBezTo>
                  <a:lnTo>
                    <a:pt x="779834" y="772300"/>
                  </a:lnTo>
                  <a:cubicBezTo>
                    <a:pt x="613434" y="742075"/>
                    <a:pt x="452177" y="688350"/>
                    <a:pt x="300900" y="612736"/>
                  </a:cubicBezTo>
                  <a:lnTo>
                    <a:pt x="117225" y="520938"/>
                  </a:lnTo>
                  <a:cubicBezTo>
                    <a:pt x="108948" y="516808"/>
                    <a:pt x="103212" y="508891"/>
                    <a:pt x="101872" y="499738"/>
                  </a:cubicBezTo>
                  <a:lnTo>
                    <a:pt x="59765" y="210327"/>
                  </a:lnTo>
                  <a:lnTo>
                    <a:pt x="77921" y="213665"/>
                  </a:lnTo>
                  <a:cubicBezTo>
                    <a:pt x="80324" y="214116"/>
                    <a:pt x="82388" y="215640"/>
                    <a:pt x="83528" y="217803"/>
                  </a:cubicBezTo>
                  <a:lnTo>
                    <a:pt x="223201" y="488684"/>
                  </a:lnTo>
                  <a:lnTo>
                    <a:pt x="235270" y="512047"/>
                  </a:lnTo>
                  <a:lnTo>
                    <a:pt x="261116" y="516746"/>
                  </a:lnTo>
                  <a:lnTo>
                    <a:pt x="703256" y="597062"/>
                  </a:lnTo>
                  <a:lnTo>
                    <a:pt x="743467" y="604378"/>
                  </a:lnTo>
                  <a:lnTo>
                    <a:pt x="776443" y="663548"/>
                  </a:lnTo>
                  <a:cubicBezTo>
                    <a:pt x="783965" y="676231"/>
                    <a:pt x="800346" y="680415"/>
                    <a:pt x="813028" y="672893"/>
                  </a:cubicBezTo>
                  <a:cubicBezTo>
                    <a:pt x="825239" y="665649"/>
                    <a:pt x="829647" y="650117"/>
                    <a:pt x="823063" y="637541"/>
                  </a:cubicBezTo>
                  <a:close/>
                </a:path>
              </a:pathLst>
            </a:custGeom>
            <a:solidFill>
              <a:srgbClr val="0D4F8C"/>
            </a:solidFill>
            <a:ln w="26690" cap="flat">
              <a:noFill/>
              <a:prstDash val="solid"/>
              <a:miter/>
            </a:ln>
          </p:spPr>
          <p:txBody>
            <a:bodyPr rtlCol="0" anchor="ctr"/>
            <a:lstStyle/>
            <a:p>
              <a:endParaRPr lang="en-US"/>
            </a:p>
          </p:txBody>
        </p:sp>
      </p:grpSp>
      <p:grpSp>
        <p:nvGrpSpPr>
          <p:cNvPr id="49" name="Graphic 72" descr="Train outline">
            <a:extLst>
              <a:ext uri="{FF2B5EF4-FFF2-40B4-BE49-F238E27FC236}">
                <a16:creationId xmlns:a16="http://schemas.microsoft.com/office/drawing/2014/main" id="{4CA701BC-C362-9094-66E1-32689AD5C585}"/>
              </a:ext>
            </a:extLst>
          </p:cNvPr>
          <p:cNvGrpSpPr/>
          <p:nvPr/>
        </p:nvGrpSpPr>
        <p:grpSpPr>
          <a:xfrm>
            <a:off x="2782139" y="8090341"/>
            <a:ext cx="678067" cy="1053375"/>
            <a:chOff x="4164891" y="4109718"/>
            <a:chExt cx="947006" cy="1471173"/>
          </a:xfrm>
          <a:solidFill>
            <a:srgbClr val="19BEDE"/>
          </a:solidFill>
        </p:grpSpPr>
        <p:sp>
          <p:nvSpPr>
            <p:cNvPr id="50" name="Freeform: Shape 49">
              <a:extLst>
                <a:ext uri="{FF2B5EF4-FFF2-40B4-BE49-F238E27FC236}">
                  <a16:creationId xmlns:a16="http://schemas.microsoft.com/office/drawing/2014/main" id="{C92931F3-8CBD-2549-F6CC-03E5EF861F1A}"/>
                </a:ext>
              </a:extLst>
            </p:cNvPr>
            <p:cNvSpPr/>
            <p:nvPr/>
          </p:nvSpPr>
          <p:spPr>
            <a:xfrm>
              <a:off x="4241674" y="4109718"/>
              <a:ext cx="793442" cy="991802"/>
            </a:xfrm>
            <a:custGeom>
              <a:avLst/>
              <a:gdLst>
                <a:gd name="connsiteX0" fmla="*/ 132240 w 793442"/>
                <a:gd name="connsiteY0" fmla="*/ 0 h 991802"/>
                <a:gd name="connsiteX1" fmla="*/ 0 w 793442"/>
                <a:gd name="connsiteY1" fmla="*/ 132240 h 991802"/>
                <a:gd name="connsiteX2" fmla="*/ 0 w 793442"/>
                <a:gd name="connsiteY2" fmla="*/ 892622 h 991802"/>
                <a:gd name="connsiteX3" fmla="*/ 99180 w 793442"/>
                <a:gd name="connsiteY3" fmla="*/ 991803 h 991802"/>
                <a:gd name="connsiteX4" fmla="*/ 694262 w 793442"/>
                <a:gd name="connsiteY4" fmla="*/ 991803 h 991802"/>
                <a:gd name="connsiteX5" fmla="*/ 793442 w 793442"/>
                <a:gd name="connsiteY5" fmla="*/ 892622 h 991802"/>
                <a:gd name="connsiteX6" fmla="*/ 793442 w 793442"/>
                <a:gd name="connsiteY6" fmla="*/ 132240 h 991802"/>
                <a:gd name="connsiteX7" fmla="*/ 661202 w 793442"/>
                <a:gd name="connsiteY7" fmla="*/ 0 h 991802"/>
                <a:gd name="connsiteX8" fmla="*/ 760382 w 793442"/>
                <a:gd name="connsiteY8" fmla="*/ 165300 h 991802"/>
                <a:gd name="connsiteX9" fmla="*/ 760382 w 793442"/>
                <a:gd name="connsiteY9" fmla="*/ 545491 h 991802"/>
                <a:gd name="connsiteX10" fmla="*/ 33060 w 793442"/>
                <a:gd name="connsiteY10" fmla="*/ 545491 h 991802"/>
                <a:gd name="connsiteX11" fmla="*/ 33060 w 793442"/>
                <a:gd name="connsiteY11" fmla="*/ 165300 h 991802"/>
                <a:gd name="connsiteX12" fmla="*/ 330601 w 793442"/>
                <a:gd name="connsiteY12" fmla="*/ 165300 h 991802"/>
                <a:gd name="connsiteX13" fmla="*/ 330601 w 793442"/>
                <a:gd name="connsiteY13" fmla="*/ 148770 h 991802"/>
                <a:gd name="connsiteX14" fmla="*/ 347131 w 793442"/>
                <a:gd name="connsiteY14" fmla="*/ 132240 h 991802"/>
                <a:gd name="connsiteX15" fmla="*/ 446311 w 793442"/>
                <a:gd name="connsiteY15" fmla="*/ 132240 h 991802"/>
                <a:gd name="connsiteX16" fmla="*/ 462841 w 793442"/>
                <a:gd name="connsiteY16" fmla="*/ 148770 h 991802"/>
                <a:gd name="connsiteX17" fmla="*/ 462841 w 793442"/>
                <a:gd name="connsiteY17" fmla="*/ 165300 h 991802"/>
                <a:gd name="connsiteX18" fmla="*/ 694262 w 793442"/>
                <a:gd name="connsiteY18" fmla="*/ 958742 h 991802"/>
                <a:gd name="connsiteX19" fmla="*/ 99180 w 793442"/>
                <a:gd name="connsiteY19" fmla="*/ 958742 h 991802"/>
                <a:gd name="connsiteX20" fmla="*/ 33060 w 793442"/>
                <a:gd name="connsiteY20" fmla="*/ 892622 h 991802"/>
                <a:gd name="connsiteX21" fmla="*/ 33060 w 793442"/>
                <a:gd name="connsiteY21" fmla="*/ 578551 h 991802"/>
                <a:gd name="connsiteX22" fmla="*/ 760382 w 793442"/>
                <a:gd name="connsiteY22" fmla="*/ 578551 h 991802"/>
                <a:gd name="connsiteX23" fmla="*/ 760382 w 793442"/>
                <a:gd name="connsiteY23" fmla="*/ 892622 h 991802"/>
                <a:gd name="connsiteX24" fmla="*/ 694262 w 793442"/>
                <a:gd name="connsiteY24" fmla="*/ 958742 h 991802"/>
                <a:gd name="connsiteX25" fmla="*/ 760382 w 793442"/>
                <a:gd name="connsiteY25" fmla="*/ 132240 h 991802"/>
                <a:gd name="connsiteX26" fmla="*/ 493108 w 793442"/>
                <a:gd name="connsiteY26" fmla="*/ 132240 h 991802"/>
                <a:gd name="connsiteX27" fmla="*/ 446311 w 793442"/>
                <a:gd name="connsiteY27" fmla="*/ 99180 h 991802"/>
                <a:gd name="connsiteX28" fmla="*/ 347131 w 793442"/>
                <a:gd name="connsiteY28" fmla="*/ 99180 h 991802"/>
                <a:gd name="connsiteX29" fmla="*/ 300367 w 793442"/>
                <a:gd name="connsiteY29" fmla="*/ 132240 h 991802"/>
                <a:gd name="connsiteX30" fmla="*/ 33060 w 793442"/>
                <a:gd name="connsiteY30" fmla="*/ 132240 h 991802"/>
                <a:gd name="connsiteX31" fmla="*/ 132240 w 793442"/>
                <a:gd name="connsiteY31" fmla="*/ 33060 h 991802"/>
                <a:gd name="connsiteX32" fmla="*/ 661202 w 793442"/>
                <a:gd name="connsiteY32" fmla="*/ 33060 h 991802"/>
                <a:gd name="connsiteX33" fmla="*/ 760382 w 793442"/>
                <a:gd name="connsiteY33" fmla="*/ 132240 h 99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3442" h="991802">
                  <a:moveTo>
                    <a:pt x="132240" y="0"/>
                  </a:moveTo>
                  <a:cubicBezTo>
                    <a:pt x="59300" y="227"/>
                    <a:pt x="226" y="59300"/>
                    <a:pt x="0" y="132240"/>
                  </a:cubicBezTo>
                  <a:lnTo>
                    <a:pt x="0" y="892622"/>
                  </a:lnTo>
                  <a:cubicBezTo>
                    <a:pt x="172" y="947327"/>
                    <a:pt x="44476" y="991631"/>
                    <a:pt x="99180" y="991803"/>
                  </a:cubicBezTo>
                  <a:lnTo>
                    <a:pt x="694262" y="991803"/>
                  </a:lnTo>
                  <a:cubicBezTo>
                    <a:pt x="748963" y="991621"/>
                    <a:pt x="793260" y="947323"/>
                    <a:pt x="793442" y="892622"/>
                  </a:cubicBezTo>
                  <a:lnTo>
                    <a:pt x="793442" y="132240"/>
                  </a:lnTo>
                  <a:cubicBezTo>
                    <a:pt x="793216" y="59300"/>
                    <a:pt x="734142" y="227"/>
                    <a:pt x="661202" y="0"/>
                  </a:cubicBezTo>
                  <a:close/>
                  <a:moveTo>
                    <a:pt x="760382" y="165300"/>
                  </a:moveTo>
                  <a:lnTo>
                    <a:pt x="760382" y="545491"/>
                  </a:lnTo>
                  <a:lnTo>
                    <a:pt x="33060" y="545491"/>
                  </a:lnTo>
                  <a:lnTo>
                    <a:pt x="33060" y="165300"/>
                  </a:lnTo>
                  <a:lnTo>
                    <a:pt x="330601" y="165300"/>
                  </a:lnTo>
                  <a:lnTo>
                    <a:pt x="330601" y="148770"/>
                  </a:lnTo>
                  <a:cubicBezTo>
                    <a:pt x="330601" y="139641"/>
                    <a:pt x="338001" y="132240"/>
                    <a:pt x="347131" y="132240"/>
                  </a:cubicBezTo>
                  <a:lnTo>
                    <a:pt x="446311" y="132240"/>
                  </a:lnTo>
                  <a:cubicBezTo>
                    <a:pt x="455441" y="132240"/>
                    <a:pt x="462841" y="139641"/>
                    <a:pt x="462841" y="148770"/>
                  </a:cubicBezTo>
                  <a:lnTo>
                    <a:pt x="462841" y="165300"/>
                  </a:lnTo>
                  <a:close/>
                  <a:moveTo>
                    <a:pt x="694262" y="958742"/>
                  </a:moveTo>
                  <a:lnTo>
                    <a:pt x="99180" y="958742"/>
                  </a:lnTo>
                  <a:cubicBezTo>
                    <a:pt x="62685" y="958688"/>
                    <a:pt x="33115" y="929117"/>
                    <a:pt x="33060" y="892622"/>
                  </a:cubicBezTo>
                  <a:lnTo>
                    <a:pt x="33060" y="578551"/>
                  </a:lnTo>
                  <a:lnTo>
                    <a:pt x="760382" y="578551"/>
                  </a:lnTo>
                  <a:lnTo>
                    <a:pt x="760382" y="892622"/>
                  </a:lnTo>
                  <a:cubicBezTo>
                    <a:pt x="760327" y="929117"/>
                    <a:pt x="730757" y="958688"/>
                    <a:pt x="694262" y="958742"/>
                  </a:cubicBezTo>
                  <a:close/>
                  <a:moveTo>
                    <a:pt x="760382" y="132240"/>
                  </a:moveTo>
                  <a:lnTo>
                    <a:pt x="493108" y="132240"/>
                  </a:lnTo>
                  <a:cubicBezTo>
                    <a:pt x="486072" y="112431"/>
                    <a:pt x="467332" y="99192"/>
                    <a:pt x="446311" y="99180"/>
                  </a:cubicBezTo>
                  <a:lnTo>
                    <a:pt x="347131" y="99180"/>
                  </a:lnTo>
                  <a:cubicBezTo>
                    <a:pt x="326121" y="99207"/>
                    <a:pt x="307399" y="112442"/>
                    <a:pt x="300367" y="132240"/>
                  </a:cubicBezTo>
                  <a:lnTo>
                    <a:pt x="33060" y="132240"/>
                  </a:lnTo>
                  <a:cubicBezTo>
                    <a:pt x="33133" y="77495"/>
                    <a:pt x="77495" y="33133"/>
                    <a:pt x="132240" y="33060"/>
                  </a:cubicBezTo>
                  <a:lnTo>
                    <a:pt x="661202" y="33060"/>
                  </a:lnTo>
                  <a:cubicBezTo>
                    <a:pt x="715951" y="33124"/>
                    <a:pt x="760318" y="77491"/>
                    <a:pt x="760382" y="132240"/>
                  </a:cubicBezTo>
                  <a:close/>
                </a:path>
              </a:pathLst>
            </a:custGeom>
            <a:solidFill>
              <a:srgbClr val="19BEDE"/>
            </a:solidFill>
            <a:ln w="16470" cap="flat">
              <a:solidFill>
                <a:srgbClr val="19BEDE"/>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30E0F6B-6621-411C-D966-CFF87E13DCF4}"/>
                </a:ext>
              </a:extLst>
            </p:cNvPr>
            <p:cNvSpPr/>
            <p:nvPr/>
          </p:nvSpPr>
          <p:spPr>
            <a:xfrm>
              <a:off x="4324324" y="4886626"/>
              <a:ext cx="132244" cy="132244"/>
            </a:xfrm>
            <a:custGeom>
              <a:avLst/>
              <a:gdLst>
                <a:gd name="connsiteX0" fmla="*/ 66120 w 132244"/>
                <a:gd name="connsiteY0" fmla="*/ 4 h 132244"/>
                <a:gd name="connsiteX1" fmla="*/ 0 w 132244"/>
                <a:gd name="connsiteY1" fmla="*/ 66124 h 132244"/>
                <a:gd name="connsiteX2" fmla="*/ 66120 w 132244"/>
                <a:gd name="connsiteY2" fmla="*/ 132244 h 132244"/>
                <a:gd name="connsiteX3" fmla="*/ 132240 w 132244"/>
                <a:gd name="connsiteY3" fmla="*/ 66124 h 132244"/>
                <a:gd name="connsiteX4" fmla="*/ 67515 w 132244"/>
                <a:gd name="connsiteY4" fmla="*/ 4 h 132244"/>
                <a:gd name="connsiteX5" fmla="*/ 66120 w 132244"/>
                <a:gd name="connsiteY5" fmla="*/ 4 h 132244"/>
                <a:gd name="connsiteX6" fmla="*/ 66120 w 132244"/>
                <a:gd name="connsiteY6" fmla="*/ 99184 h 132244"/>
                <a:gd name="connsiteX7" fmla="*/ 33060 w 132244"/>
                <a:gd name="connsiteY7" fmla="*/ 66124 h 132244"/>
                <a:gd name="connsiteX8" fmla="*/ 66120 w 132244"/>
                <a:gd name="connsiteY8" fmla="*/ 33064 h 132244"/>
                <a:gd name="connsiteX9" fmla="*/ 99180 w 132244"/>
                <a:gd name="connsiteY9" fmla="*/ 66124 h 132244"/>
                <a:gd name="connsiteX10" fmla="*/ 67591 w 132244"/>
                <a:gd name="connsiteY10" fmla="*/ 99184 h 132244"/>
                <a:gd name="connsiteX11" fmla="*/ 66120 w 132244"/>
                <a:gd name="connsiteY11" fmla="*/ 99184 h 1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244" h="132244">
                  <a:moveTo>
                    <a:pt x="66120" y="4"/>
                  </a:moveTo>
                  <a:cubicBezTo>
                    <a:pt x="29604" y="4"/>
                    <a:pt x="0" y="29607"/>
                    <a:pt x="0" y="66124"/>
                  </a:cubicBezTo>
                  <a:cubicBezTo>
                    <a:pt x="0" y="102640"/>
                    <a:pt x="29604" y="132244"/>
                    <a:pt x="66120" y="132244"/>
                  </a:cubicBezTo>
                  <a:cubicBezTo>
                    <a:pt x="102637" y="132244"/>
                    <a:pt x="132240" y="102640"/>
                    <a:pt x="132240" y="66124"/>
                  </a:cubicBezTo>
                  <a:cubicBezTo>
                    <a:pt x="132625" y="29993"/>
                    <a:pt x="103648" y="389"/>
                    <a:pt x="67515" y="4"/>
                  </a:cubicBezTo>
                  <a:cubicBezTo>
                    <a:pt x="67051" y="-1"/>
                    <a:pt x="66585" y="-1"/>
                    <a:pt x="66120" y="4"/>
                  </a:cubicBezTo>
                  <a:close/>
                  <a:moveTo>
                    <a:pt x="66120" y="99184"/>
                  </a:moveTo>
                  <a:cubicBezTo>
                    <a:pt x="47861" y="99184"/>
                    <a:pt x="33060" y="84383"/>
                    <a:pt x="33060" y="66124"/>
                  </a:cubicBezTo>
                  <a:cubicBezTo>
                    <a:pt x="33060" y="47865"/>
                    <a:pt x="47861" y="33064"/>
                    <a:pt x="66120" y="33064"/>
                  </a:cubicBezTo>
                  <a:cubicBezTo>
                    <a:pt x="84379" y="33064"/>
                    <a:pt x="99180" y="47865"/>
                    <a:pt x="99180" y="66124"/>
                  </a:cubicBezTo>
                  <a:cubicBezTo>
                    <a:pt x="99587" y="83976"/>
                    <a:pt x="85444" y="98777"/>
                    <a:pt x="67591" y="99184"/>
                  </a:cubicBezTo>
                  <a:cubicBezTo>
                    <a:pt x="67100" y="99196"/>
                    <a:pt x="66611" y="99196"/>
                    <a:pt x="66120" y="99184"/>
                  </a:cubicBezTo>
                  <a:close/>
                </a:path>
              </a:pathLst>
            </a:custGeom>
            <a:solidFill>
              <a:srgbClr val="0D4F8C"/>
            </a:solidFill>
            <a:ln w="16470" cap="flat">
              <a:solidFill>
                <a:srgbClr val="0D4F8C"/>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0362EB0-8ECC-E207-9507-D40023A1D713}"/>
                </a:ext>
              </a:extLst>
            </p:cNvPr>
            <p:cNvSpPr/>
            <p:nvPr/>
          </p:nvSpPr>
          <p:spPr>
            <a:xfrm>
              <a:off x="4820225" y="4886626"/>
              <a:ext cx="132244" cy="132244"/>
            </a:xfrm>
            <a:custGeom>
              <a:avLst/>
              <a:gdLst>
                <a:gd name="connsiteX0" fmla="*/ 66120 w 132244"/>
                <a:gd name="connsiteY0" fmla="*/ 4 h 132244"/>
                <a:gd name="connsiteX1" fmla="*/ 0 w 132244"/>
                <a:gd name="connsiteY1" fmla="*/ 66124 h 132244"/>
                <a:gd name="connsiteX2" fmla="*/ 66120 w 132244"/>
                <a:gd name="connsiteY2" fmla="*/ 132244 h 132244"/>
                <a:gd name="connsiteX3" fmla="*/ 132240 w 132244"/>
                <a:gd name="connsiteY3" fmla="*/ 66124 h 132244"/>
                <a:gd name="connsiteX4" fmla="*/ 67515 w 132244"/>
                <a:gd name="connsiteY4" fmla="*/ 4 h 132244"/>
                <a:gd name="connsiteX5" fmla="*/ 66120 w 132244"/>
                <a:gd name="connsiteY5" fmla="*/ 4 h 132244"/>
                <a:gd name="connsiteX6" fmla="*/ 66120 w 132244"/>
                <a:gd name="connsiteY6" fmla="*/ 99184 h 132244"/>
                <a:gd name="connsiteX7" fmla="*/ 33060 w 132244"/>
                <a:gd name="connsiteY7" fmla="*/ 66124 h 132244"/>
                <a:gd name="connsiteX8" fmla="*/ 66120 w 132244"/>
                <a:gd name="connsiteY8" fmla="*/ 33064 h 132244"/>
                <a:gd name="connsiteX9" fmla="*/ 99180 w 132244"/>
                <a:gd name="connsiteY9" fmla="*/ 66124 h 132244"/>
                <a:gd name="connsiteX10" fmla="*/ 67591 w 132244"/>
                <a:gd name="connsiteY10" fmla="*/ 99184 h 132244"/>
                <a:gd name="connsiteX11" fmla="*/ 66120 w 132244"/>
                <a:gd name="connsiteY11" fmla="*/ 99184 h 1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244" h="132244">
                  <a:moveTo>
                    <a:pt x="66120" y="4"/>
                  </a:moveTo>
                  <a:cubicBezTo>
                    <a:pt x="29604" y="4"/>
                    <a:pt x="0" y="29607"/>
                    <a:pt x="0" y="66124"/>
                  </a:cubicBezTo>
                  <a:cubicBezTo>
                    <a:pt x="0" y="102640"/>
                    <a:pt x="29604" y="132244"/>
                    <a:pt x="66120" y="132244"/>
                  </a:cubicBezTo>
                  <a:cubicBezTo>
                    <a:pt x="102637" y="132244"/>
                    <a:pt x="132240" y="102640"/>
                    <a:pt x="132240" y="66124"/>
                  </a:cubicBezTo>
                  <a:cubicBezTo>
                    <a:pt x="132625" y="29993"/>
                    <a:pt x="103648" y="389"/>
                    <a:pt x="67515" y="4"/>
                  </a:cubicBezTo>
                  <a:cubicBezTo>
                    <a:pt x="67051" y="-1"/>
                    <a:pt x="66585" y="-1"/>
                    <a:pt x="66120" y="4"/>
                  </a:cubicBezTo>
                  <a:close/>
                  <a:moveTo>
                    <a:pt x="66120" y="99184"/>
                  </a:moveTo>
                  <a:cubicBezTo>
                    <a:pt x="47861" y="99184"/>
                    <a:pt x="33060" y="84383"/>
                    <a:pt x="33060" y="66124"/>
                  </a:cubicBezTo>
                  <a:cubicBezTo>
                    <a:pt x="33060" y="47865"/>
                    <a:pt x="47861" y="33064"/>
                    <a:pt x="66120" y="33064"/>
                  </a:cubicBezTo>
                  <a:cubicBezTo>
                    <a:pt x="84379" y="33064"/>
                    <a:pt x="99180" y="47865"/>
                    <a:pt x="99180" y="66124"/>
                  </a:cubicBezTo>
                  <a:cubicBezTo>
                    <a:pt x="99587" y="83976"/>
                    <a:pt x="85444" y="98777"/>
                    <a:pt x="67591" y="99184"/>
                  </a:cubicBezTo>
                  <a:cubicBezTo>
                    <a:pt x="67100" y="99196"/>
                    <a:pt x="66611" y="99196"/>
                    <a:pt x="66120" y="99184"/>
                  </a:cubicBezTo>
                  <a:close/>
                </a:path>
              </a:pathLst>
            </a:custGeom>
            <a:solidFill>
              <a:srgbClr val="0D4F8C"/>
            </a:solidFill>
            <a:ln w="16470" cap="flat">
              <a:solidFill>
                <a:srgbClr val="0D4F8C"/>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6526E4F-F376-96BC-4CD1-4F78B593D20A}"/>
                </a:ext>
              </a:extLst>
            </p:cNvPr>
            <p:cNvSpPr/>
            <p:nvPr/>
          </p:nvSpPr>
          <p:spPr>
            <a:xfrm>
              <a:off x="4164891" y="5151110"/>
              <a:ext cx="947006" cy="429781"/>
            </a:xfrm>
            <a:custGeom>
              <a:avLst/>
              <a:gdLst>
                <a:gd name="connsiteX0" fmla="*/ 716643 w 947006"/>
                <a:gd name="connsiteY0" fmla="*/ 0 h 429781"/>
                <a:gd name="connsiteX1" fmla="*/ 739042 w 947006"/>
                <a:gd name="connsiteY1" fmla="*/ 49590 h 429781"/>
                <a:gd name="connsiteX2" fmla="*/ 207964 w 947006"/>
                <a:gd name="connsiteY2" fmla="*/ 49590 h 429781"/>
                <a:gd name="connsiteX3" fmla="*/ 230363 w 947006"/>
                <a:gd name="connsiteY3" fmla="*/ 0 h 429781"/>
                <a:gd name="connsiteX4" fmla="*/ 194145 w 947006"/>
                <a:gd name="connsiteY4" fmla="*/ 0 h 429781"/>
                <a:gd name="connsiteX5" fmla="*/ 0 w 947006"/>
                <a:gd name="connsiteY5" fmla="*/ 429781 h 429781"/>
                <a:gd name="connsiteX6" fmla="*/ 36267 w 947006"/>
                <a:gd name="connsiteY6" fmla="*/ 429781 h 429781"/>
                <a:gd name="connsiteX7" fmla="*/ 73592 w 947006"/>
                <a:gd name="connsiteY7" fmla="*/ 347131 h 429781"/>
                <a:gd name="connsiteX8" fmla="*/ 873414 w 947006"/>
                <a:gd name="connsiteY8" fmla="*/ 347131 h 429781"/>
                <a:gd name="connsiteX9" fmla="*/ 910739 w 947006"/>
                <a:gd name="connsiteY9" fmla="*/ 429781 h 429781"/>
                <a:gd name="connsiteX10" fmla="*/ 947006 w 947006"/>
                <a:gd name="connsiteY10" fmla="*/ 429781 h 429781"/>
                <a:gd name="connsiteX11" fmla="*/ 752861 w 947006"/>
                <a:gd name="connsiteY11" fmla="*/ 0 h 429781"/>
                <a:gd name="connsiteX12" fmla="*/ 858488 w 947006"/>
                <a:gd name="connsiteY12" fmla="*/ 314071 h 429781"/>
                <a:gd name="connsiteX13" fmla="*/ 88518 w 947006"/>
                <a:gd name="connsiteY13" fmla="*/ 314071 h 429781"/>
                <a:gd name="connsiteX14" fmla="*/ 133315 w 947006"/>
                <a:gd name="connsiteY14" fmla="*/ 214891 h 429781"/>
                <a:gd name="connsiteX15" fmla="*/ 813691 w 947006"/>
                <a:gd name="connsiteY15" fmla="*/ 214891 h 429781"/>
                <a:gd name="connsiteX16" fmla="*/ 798765 w 947006"/>
                <a:gd name="connsiteY16" fmla="*/ 181830 h 429781"/>
                <a:gd name="connsiteX17" fmla="*/ 148241 w 947006"/>
                <a:gd name="connsiteY17" fmla="*/ 181830 h 429781"/>
                <a:gd name="connsiteX18" fmla="*/ 193038 w 947006"/>
                <a:gd name="connsiteY18" fmla="*/ 82650 h 429781"/>
                <a:gd name="connsiteX19" fmla="*/ 753985 w 947006"/>
                <a:gd name="connsiteY19" fmla="*/ 82650 h 42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7006" h="429781">
                  <a:moveTo>
                    <a:pt x="716643" y="0"/>
                  </a:moveTo>
                  <a:lnTo>
                    <a:pt x="739042" y="49590"/>
                  </a:lnTo>
                  <a:lnTo>
                    <a:pt x="207964" y="49590"/>
                  </a:lnTo>
                  <a:lnTo>
                    <a:pt x="230363" y="0"/>
                  </a:lnTo>
                  <a:lnTo>
                    <a:pt x="194145" y="0"/>
                  </a:lnTo>
                  <a:lnTo>
                    <a:pt x="0" y="429781"/>
                  </a:lnTo>
                  <a:lnTo>
                    <a:pt x="36267" y="429781"/>
                  </a:lnTo>
                  <a:lnTo>
                    <a:pt x="73592" y="347131"/>
                  </a:lnTo>
                  <a:lnTo>
                    <a:pt x="873414" y="347131"/>
                  </a:lnTo>
                  <a:lnTo>
                    <a:pt x="910739" y="429781"/>
                  </a:lnTo>
                  <a:lnTo>
                    <a:pt x="947006" y="429781"/>
                  </a:lnTo>
                  <a:lnTo>
                    <a:pt x="752861" y="0"/>
                  </a:lnTo>
                  <a:close/>
                  <a:moveTo>
                    <a:pt x="858488" y="314071"/>
                  </a:moveTo>
                  <a:lnTo>
                    <a:pt x="88518" y="314071"/>
                  </a:lnTo>
                  <a:lnTo>
                    <a:pt x="133315" y="214891"/>
                  </a:lnTo>
                  <a:lnTo>
                    <a:pt x="813691" y="214891"/>
                  </a:lnTo>
                  <a:close/>
                  <a:moveTo>
                    <a:pt x="798765" y="181830"/>
                  </a:moveTo>
                  <a:lnTo>
                    <a:pt x="148241" y="181830"/>
                  </a:lnTo>
                  <a:lnTo>
                    <a:pt x="193038" y="82650"/>
                  </a:lnTo>
                  <a:lnTo>
                    <a:pt x="753985" y="82650"/>
                  </a:lnTo>
                  <a:close/>
                </a:path>
              </a:pathLst>
            </a:custGeom>
            <a:solidFill>
              <a:srgbClr val="79CA4C"/>
            </a:solidFill>
            <a:ln w="16470" cap="flat">
              <a:solidFill>
                <a:srgbClr val="79CA4C"/>
              </a:solidFill>
              <a:prstDash val="solid"/>
              <a:miter/>
            </a:ln>
          </p:spPr>
          <p:txBody>
            <a:bodyPr rtlCol="0" anchor="ctr"/>
            <a:lstStyle/>
            <a:p>
              <a:endParaRPr lang="en-US"/>
            </a:p>
          </p:txBody>
        </p:sp>
      </p:grpSp>
      <p:grpSp>
        <p:nvGrpSpPr>
          <p:cNvPr id="30" name="Graphic 19" descr="Cruise ship outline">
            <a:extLst>
              <a:ext uri="{FF2B5EF4-FFF2-40B4-BE49-F238E27FC236}">
                <a16:creationId xmlns:a16="http://schemas.microsoft.com/office/drawing/2014/main" id="{EA1941DF-6D18-8BFA-C841-320FB473DDA8}"/>
              </a:ext>
            </a:extLst>
          </p:cNvPr>
          <p:cNvGrpSpPr/>
          <p:nvPr/>
        </p:nvGrpSpPr>
        <p:grpSpPr>
          <a:xfrm>
            <a:off x="2496768" y="3806500"/>
            <a:ext cx="1248808" cy="968908"/>
            <a:chOff x="20540329" y="3945852"/>
            <a:chExt cx="2482951" cy="1926441"/>
          </a:xfrm>
          <a:solidFill>
            <a:srgbClr val="19BEDE"/>
          </a:solidFill>
        </p:grpSpPr>
        <p:sp>
          <p:nvSpPr>
            <p:cNvPr id="31" name="Freeform: Shape 30">
              <a:extLst>
                <a:ext uri="{FF2B5EF4-FFF2-40B4-BE49-F238E27FC236}">
                  <a16:creationId xmlns:a16="http://schemas.microsoft.com/office/drawing/2014/main" id="{15E0FA25-ADB0-8363-2085-CDC675553938}"/>
                </a:ext>
              </a:extLst>
            </p:cNvPr>
            <p:cNvSpPr/>
            <p:nvPr/>
          </p:nvSpPr>
          <p:spPr>
            <a:xfrm>
              <a:off x="2162497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0D4F8C"/>
            </a:solidFill>
            <a:ln w="2688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1970379-C772-517A-3C61-16321EBA17DF}"/>
                </a:ext>
              </a:extLst>
            </p:cNvPr>
            <p:cNvSpPr/>
            <p:nvPr/>
          </p:nvSpPr>
          <p:spPr>
            <a:xfrm>
              <a:off x="2119327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3E12DE4-7DE4-37EB-CA7F-06B17C9ECD3F}"/>
                </a:ext>
              </a:extLst>
            </p:cNvPr>
            <p:cNvSpPr/>
            <p:nvPr/>
          </p:nvSpPr>
          <p:spPr>
            <a:xfrm>
              <a:off x="2097742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AA36C85-BA7F-3416-BC7E-48D5B1A09163}"/>
                </a:ext>
              </a:extLst>
            </p:cNvPr>
            <p:cNvSpPr/>
            <p:nvPr/>
          </p:nvSpPr>
          <p:spPr>
            <a:xfrm>
              <a:off x="2140912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0D4F8C"/>
            </a:solidFill>
            <a:ln w="2688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76A2F37-E563-E677-F1A0-CC5FAF7359A9}"/>
                </a:ext>
              </a:extLst>
            </p:cNvPr>
            <p:cNvSpPr/>
            <p:nvPr/>
          </p:nvSpPr>
          <p:spPr>
            <a:xfrm>
              <a:off x="2205667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032B17D-7C73-07BF-A79A-4D35787BC152}"/>
                </a:ext>
              </a:extLst>
            </p:cNvPr>
            <p:cNvSpPr/>
            <p:nvPr/>
          </p:nvSpPr>
          <p:spPr>
            <a:xfrm>
              <a:off x="21840826"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0D4F8C"/>
            </a:solidFill>
            <a:ln w="2688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ADEE8AB-3EFA-4B9F-0C15-CD96DE068A5C}"/>
                </a:ext>
              </a:extLst>
            </p:cNvPr>
            <p:cNvSpPr/>
            <p:nvPr/>
          </p:nvSpPr>
          <p:spPr>
            <a:xfrm>
              <a:off x="22272527" y="5135704"/>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19BEDE"/>
            </a:solidFill>
            <a:ln w="2688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FCDC8CA-BAF7-881E-189F-C14EAD969847}"/>
                </a:ext>
              </a:extLst>
            </p:cNvPr>
            <p:cNvSpPr/>
            <p:nvPr/>
          </p:nvSpPr>
          <p:spPr>
            <a:xfrm>
              <a:off x="20850614"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2" y="132208"/>
                    <a:pt x="21585" y="132208"/>
                  </a:cubicBezTo>
                  <a:cubicBezTo>
                    <a:pt x="21585" y="132208"/>
                    <a:pt x="21585" y="132208"/>
                    <a:pt x="21585" y="132208"/>
                  </a:cubicBezTo>
                  <a:close/>
                </a:path>
              </a:pathLst>
            </a:custGeom>
            <a:solidFill>
              <a:srgbClr val="0D4F8C"/>
            </a:solidFill>
            <a:ln w="2688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F1EE374-A840-6561-EE61-60A056F38E94}"/>
                </a:ext>
              </a:extLst>
            </p:cNvPr>
            <p:cNvSpPr/>
            <p:nvPr/>
          </p:nvSpPr>
          <p:spPr>
            <a:xfrm>
              <a:off x="21444202"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80D5B1C-C2F9-ECFC-CA9A-00B3B56A4852}"/>
                </a:ext>
              </a:extLst>
            </p:cNvPr>
            <p:cNvSpPr/>
            <p:nvPr/>
          </p:nvSpPr>
          <p:spPr>
            <a:xfrm>
              <a:off x="21147408"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2"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FABCF7C-0AE7-B452-DC0E-CCB026F8B226}"/>
                </a:ext>
              </a:extLst>
            </p:cNvPr>
            <p:cNvSpPr/>
            <p:nvPr/>
          </p:nvSpPr>
          <p:spPr>
            <a:xfrm>
              <a:off x="22334584"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6EAC3DB-16DF-124F-7C5D-3C91471DF9CD}"/>
                </a:ext>
              </a:extLst>
            </p:cNvPr>
            <p:cNvSpPr/>
            <p:nvPr/>
          </p:nvSpPr>
          <p:spPr>
            <a:xfrm>
              <a:off x="21740996"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DCC6E7F-2046-53CC-94FC-E53FBE802FBD}"/>
                </a:ext>
              </a:extLst>
            </p:cNvPr>
            <p:cNvSpPr/>
            <p:nvPr/>
          </p:nvSpPr>
          <p:spPr>
            <a:xfrm>
              <a:off x="22037790" y="5524234"/>
              <a:ext cx="132208" cy="132208"/>
            </a:xfrm>
            <a:custGeom>
              <a:avLst/>
              <a:gdLst>
                <a:gd name="connsiteX0" fmla="*/ 21585 w 132208"/>
                <a:gd name="connsiteY0" fmla="*/ 132208 h 132208"/>
                <a:gd name="connsiteX1" fmla="*/ 110623 w 132208"/>
                <a:gd name="connsiteY1" fmla="*/ 132208 h 132208"/>
                <a:gd name="connsiteX2" fmla="*/ 132208 w 132208"/>
                <a:gd name="connsiteY2" fmla="*/ 110623 h 132208"/>
                <a:gd name="connsiteX3" fmla="*/ 132208 w 132208"/>
                <a:gd name="connsiteY3" fmla="*/ 21585 h 132208"/>
                <a:gd name="connsiteX4" fmla="*/ 110623 w 132208"/>
                <a:gd name="connsiteY4" fmla="*/ 0 h 132208"/>
                <a:gd name="connsiteX5" fmla="*/ 21585 w 132208"/>
                <a:gd name="connsiteY5" fmla="*/ 0 h 132208"/>
                <a:gd name="connsiteX6" fmla="*/ 0 w 132208"/>
                <a:gd name="connsiteY6" fmla="*/ 21585 h 132208"/>
                <a:gd name="connsiteX7" fmla="*/ 0 w 132208"/>
                <a:gd name="connsiteY7" fmla="*/ 110623 h 132208"/>
                <a:gd name="connsiteX8" fmla="*/ 21585 w 132208"/>
                <a:gd name="connsiteY8" fmla="*/ 132208 h 132208"/>
                <a:gd name="connsiteX9" fmla="*/ 21585 w 132208"/>
                <a:gd name="connsiteY9" fmla="*/ 132208 h 13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208" h="132208">
                  <a:moveTo>
                    <a:pt x="21585" y="132208"/>
                  </a:moveTo>
                  <a:lnTo>
                    <a:pt x="110623" y="132208"/>
                  </a:lnTo>
                  <a:cubicBezTo>
                    <a:pt x="124114" y="132208"/>
                    <a:pt x="132208" y="121416"/>
                    <a:pt x="132208" y="110623"/>
                  </a:cubicBezTo>
                  <a:lnTo>
                    <a:pt x="132208" y="21585"/>
                  </a:lnTo>
                  <a:cubicBezTo>
                    <a:pt x="132208" y="8094"/>
                    <a:pt x="121416" y="0"/>
                    <a:pt x="110623" y="0"/>
                  </a:cubicBezTo>
                  <a:lnTo>
                    <a:pt x="21585" y="0"/>
                  </a:lnTo>
                  <a:cubicBezTo>
                    <a:pt x="8094" y="0"/>
                    <a:pt x="0" y="10793"/>
                    <a:pt x="0" y="21585"/>
                  </a:cubicBezTo>
                  <a:lnTo>
                    <a:pt x="0" y="110623"/>
                  </a:lnTo>
                  <a:cubicBezTo>
                    <a:pt x="0" y="121416"/>
                    <a:pt x="10793" y="132208"/>
                    <a:pt x="21585" y="132208"/>
                  </a:cubicBezTo>
                  <a:lnTo>
                    <a:pt x="21585" y="132208"/>
                  </a:lnTo>
                  <a:close/>
                </a:path>
              </a:pathLst>
            </a:custGeom>
            <a:solidFill>
              <a:srgbClr val="0D4F8C"/>
            </a:solidFill>
            <a:ln w="2688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DD53D25-5DD2-74F5-C1F2-875A90D7CCE0}"/>
                </a:ext>
              </a:extLst>
            </p:cNvPr>
            <p:cNvSpPr/>
            <p:nvPr/>
          </p:nvSpPr>
          <p:spPr>
            <a:xfrm>
              <a:off x="20540329" y="4358644"/>
              <a:ext cx="2482951" cy="1513649"/>
            </a:xfrm>
            <a:custGeom>
              <a:avLst/>
              <a:gdLst>
                <a:gd name="connsiteX0" fmla="*/ 107925 w 2482951"/>
                <a:gd name="connsiteY0" fmla="*/ 1465083 h 1513649"/>
                <a:gd name="connsiteX1" fmla="*/ 156491 w 2482951"/>
                <a:gd name="connsiteY1" fmla="*/ 1513649 h 1513649"/>
                <a:gd name="connsiteX2" fmla="*/ 1983123 w 2482951"/>
                <a:gd name="connsiteY2" fmla="*/ 1513649 h 1513649"/>
                <a:gd name="connsiteX3" fmla="*/ 2018199 w 2482951"/>
                <a:gd name="connsiteY3" fmla="*/ 1500159 h 1513649"/>
                <a:gd name="connsiteX4" fmla="*/ 2468786 w 2482951"/>
                <a:gd name="connsiteY4" fmla="*/ 1057666 h 1513649"/>
                <a:gd name="connsiteX5" fmla="*/ 2468786 w 2482951"/>
                <a:gd name="connsiteY5" fmla="*/ 990213 h 1513649"/>
                <a:gd name="connsiteX6" fmla="*/ 2433711 w 2482951"/>
                <a:gd name="connsiteY6" fmla="*/ 976722 h 1513649"/>
                <a:gd name="connsiteX7" fmla="*/ 2174691 w 2482951"/>
                <a:gd name="connsiteY7" fmla="*/ 976722 h 1513649"/>
                <a:gd name="connsiteX8" fmla="*/ 2002010 w 2482951"/>
                <a:gd name="connsiteY8" fmla="*/ 685324 h 1513649"/>
                <a:gd name="connsiteX9" fmla="*/ 1942652 w 2482951"/>
                <a:gd name="connsiteY9" fmla="*/ 650249 h 1513649"/>
                <a:gd name="connsiteX10" fmla="*/ 1902180 w 2482951"/>
                <a:gd name="connsiteY10" fmla="*/ 650249 h 1513649"/>
                <a:gd name="connsiteX11" fmla="*/ 1783462 w 2482951"/>
                <a:gd name="connsiteY11" fmla="*/ 472172 h 1513649"/>
                <a:gd name="connsiteX12" fmla="*/ 1716009 w 2482951"/>
                <a:gd name="connsiteY12" fmla="*/ 434398 h 1513649"/>
                <a:gd name="connsiteX13" fmla="*/ 1119723 w 2482951"/>
                <a:gd name="connsiteY13" fmla="*/ 434398 h 1513649"/>
                <a:gd name="connsiteX14" fmla="*/ 971326 w 2482951"/>
                <a:gd name="connsiteY14" fmla="*/ 37774 h 1513649"/>
                <a:gd name="connsiteX15" fmla="*/ 917363 w 2482951"/>
                <a:gd name="connsiteY15" fmla="*/ 0 h 1513649"/>
                <a:gd name="connsiteX16" fmla="*/ 634060 w 2482951"/>
                <a:gd name="connsiteY16" fmla="*/ 0 h 1513649"/>
                <a:gd name="connsiteX17" fmla="*/ 634060 w 2482951"/>
                <a:gd name="connsiteY17" fmla="*/ 431700 h 1513649"/>
                <a:gd name="connsiteX18" fmla="*/ 418210 w 2482951"/>
                <a:gd name="connsiteY18" fmla="*/ 431700 h 1513649"/>
                <a:gd name="connsiteX19" fmla="*/ 337266 w 2482951"/>
                <a:gd name="connsiteY19" fmla="*/ 512644 h 1513649"/>
                <a:gd name="connsiteX20" fmla="*/ 337266 w 2482951"/>
                <a:gd name="connsiteY20" fmla="*/ 647551 h 1513649"/>
                <a:gd name="connsiteX21" fmla="*/ 323775 w 2482951"/>
                <a:gd name="connsiteY21" fmla="*/ 647551 h 1513649"/>
                <a:gd name="connsiteX22" fmla="*/ 256322 w 2482951"/>
                <a:gd name="connsiteY22" fmla="*/ 715004 h 1513649"/>
                <a:gd name="connsiteX23" fmla="*/ 256322 w 2482951"/>
                <a:gd name="connsiteY23" fmla="*/ 974024 h 1513649"/>
                <a:gd name="connsiteX24" fmla="*/ 48566 w 2482951"/>
                <a:gd name="connsiteY24" fmla="*/ 974024 h 1513649"/>
                <a:gd name="connsiteX25" fmla="*/ 0 w 2482951"/>
                <a:gd name="connsiteY25" fmla="*/ 1022590 h 1513649"/>
                <a:gd name="connsiteX26" fmla="*/ 107925 w 2482951"/>
                <a:gd name="connsiteY26" fmla="*/ 1465083 h 1513649"/>
                <a:gd name="connsiteX27" fmla="*/ 917363 w 2482951"/>
                <a:gd name="connsiteY27" fmla="*/ 56661 h 1513649"/>
                <a:gd name="connsiteX28" fmla="*/ 917363 w 2482951"/>
                <a:gd name="connsiteY28" fmla="*/ 56661 h 1513649"/>
                <a:gd name="connsiteX29" fmla="*/ 960533 w 2482951"/>
                <a:gd name="connsiteY29" fmla="*/ 164586 h 1513649"/>
                <a:gd name="connsiteX30" fmla="*/ 688022 w 2482951"/>
                <a:gd name="connsiteY30" fmla="*/ 164586 h 1513649"/>
                <a:gd name="connsiteX31" fmla="*/ 688022 w 2482951"/>
                <a:gd name="connsiteY31" fmla="*/ 56661 h 1513649"/>
                <a:gd name="connsiteX32" fmla="*/ 917363 w 2482951"/>
                <a:gd name="connsiteY32" fmla="*/ 56661 h 1513649"/>
                <a:gd name="connsiteX33" fmla="*/ 982118 w 2482951"/>
                <a:gd name="connsiteY33" fmla="*/ 218548 h 1513649"/>
                <a:gd name="connsiteX34" fmla="*/ 1063062 w 2482951"/>
                <a:gd name="connsiteY34" fmla="*/ 434398 h 1513649"/>
                <a:gd name="connsiteX35" fmla="*/ 688022 w 2482951"/>
                <a:gd name="connsiteY35" fmla="*/ 434398 h 1513649"/>
                <a:gd name="connsiteX36" fmla="*/ 688022 w 2482951"/>
                <a:gd name="connsiteY36" fmla="*/ 218548 h 1513649"/>
                <a:gd name="connsiteX37" fmla="*/ 982118 w 2482951"/>
                <a:gd name="connsiteY37" fmla="*/ 218548 h 1513649"/>
                <a:gd name="connsiteX38" fmla="*/ 1718707 w 2482951"/>
                <a:gd name="connsiteY38" fmla="*/ 488361 h 1513649"/>
                <a:gd name="connsiteX39" fmla="*/ 1740292 w 2482951"/>
                <a:gd name="connsiteY39" fmla="*/ 501852 h 1513649"/>
                <a:gd name="connsiteX40" fmla="*/ 1859010 w 2482951"/>
                <a:gd name="connsiteY40" fmla="*/ 679928 h 1513649"/>
                <a:gd name="connsiteX41" fmla="*/ 1875198 w 2482951"/>
                <a:gd name="connsiteY41" fmla="*/ 704211 h 1513649"/>
                <a:gd name="connsiteX42" fmla="*/ 1942652 w 2482951"/>
                <a:gd name="connsiteY42" fmla="*/ 704211 h 1513649"/>
                <a:gd name="connsiteX43" fmla="*/ 1953444 w 2482951"/>
                <a:gd name="connsiteY43" fmla="*/ 709607 h 1513649"/>
                <a:gd name="connsiteX44" fmla="*/ 2109935 w 2482951"/>
                <a:gd name="connsiteY44" fmla="*/ 974024 h 1513649"/>
                <a:gd name="connsiteX45" fmla="*/ 310285 w 2482951"/>
                <a:gd name="connsiteY45" fmla="*/ 971326 h 1513649"/>
                <a:gd name="connsiteX46" fmla="*/ 310285 w 2482951"/>
                <a:gd name="connsiteY46" fmla="*/ 715004 h 1513649"/>
                <a:gd name="connsiteX47" fmla="*/ 323775 w 2482951"/>
                <a:gd name="connsiteY47" fmla="*/ 701513 h 1513649"/>
                <a:gd name="connsiteX48" fmla="*/ 391228 w 2482951"/>
                <a:gd name="connsiteY48" fmla="*/ 701513 h 1513649"/>
                <a:gd name="connsiteX49" fmla="*/ 391228 w 2482951"/>
                <a:gd name="connsiteY49" fmla="*/ 512644 h 1513649"/>
                <a:gd name="connsiteX50" fmla="*/ 418210 w 2482951"/>
                <a:gd name="connsiteY50" fmla="*/ 485663 h 1513649"/>
                <a:gd name="connsiteX51" fmla="*/ 1718707 w 2482951"/>
                <a:gd name="connsiteY51" fmla="*/ 485663 h 1513649"/>
                <a:gd name="connsiteX52" fmla="*/ 159190 w 2482951"/>
                <a:gd name="connsiteY52" fmla="*/ 1451592 h 1513649"/>
                <a:gd name="connsiteX53" fmla="*/ 56661 w 2482951"/>
                <a:gd name="connsiteY53" fmla="*/ 1027986 h 1513649"/>
                <a:gd name="connsiteX54" fmla="*/ 56661 w 2482951"/>
                <a:gd name="connsiteY54" fmla="*/ 1027986 h 1513649"/>
                <a:gd name="connsiteX55" fmla="*/ 56661 w 2482951"/>
                <a:gd name="connsiteY55" fmla="*/ 1027986 h 1513649"/>
                <a:gd name="connsiteX56" fmla="*/ 2417522 w 2482951"/>
                <a:gd name="connsiteY56" fmla="*/ 1027986 h 1513649"/>
                <a:gd name="connsiteX57" fmla="*/ 2417522 w 2482951"/>
                <a:gd name="connsiteY57" fmla="*/ 1027986 h 1513649"/>
                <a:gd name="connsiteX58" fmla="*/ 2417522 w 2482951"/>
                <a:gd name="connsiteY58" fmla="*/ 1027986 h 1513649"/>
                <a:gd name="connsiteX59" fmla="*/ 1980425 w 2482951"/>
                <a:gd name="connsiteY59" fmla="*/ 1459687 h 1513649"/>
                <a:gd name="connsiteX60" fmla="*/ 161888 w 2482951"/>
                <a:gd name="connsiteY60" fmla="*/ 1459687 h 1513649"/>
                <a:gd name="connsiteX61" fmla="*/ 159190 w 2482951"/>
                <a:gd name="connsiteY61" fmla="*/ 1451592 h 15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482951" h="1513649">
                  <a:moveTo>
                    <a:pt x="107925" y="1465083"/>
                  </a:moveTo>
                  <a:cubicBezTo>
                    <a:pt x="110623" y="1492064"/>
                    <a:pt x="129510" y="1510951"/>
                    <a:pt x="156491" y="1513649"/>
                  </a:cubicBezTo>
                  <a:lnTo>
                    <a:pt x="1983123" y="1513649"/>
                  </a:lnTo>
                  <a:cubicBezTo>
                    <a:pt x="1996614" y="1513649"/>
                    <a:pt x="2007407" y="1508253"/>
                    <a:pt x="2018199" y="1500159"/>
                  </a:cubicBezTo>
                  <a:lnTo>
                    <a:pt x="2468786" y="1057666"/>
                  </a:lnTo>
                  <a:cubicBezTo>
                    <a:pt x="2487673" y="1038779"/>
                    <a:pt x="2487673" y="1009100"/>
                    <a:pt x="2468786" y="990213"/>
                  </a:cubicBezTo>
                  <a:cubicBezTo>
                    <a:pt x="2460692" y="982118"/>
                    <a:pt x="2447201" y="976722"/>
                    <a:pt x="2433711" y="976722"/>
                  </a:cubicBezTo>
                  <a:lnTo>
                    <a:pt x="2174691" y="976722"/>
                  </a:lnTo>
                  <a:lnTo>
                    <a:pt x="2002010" y="685324"/>
                  </a:lnTo>
                  <a:cubicBezTo>
                    <a:pt x="1988520" y="661041"/>
                    <a:pt x="1966935" y="650249"/>
                    <a:pt x="1942652" y="650249"/>
                  </a:cubicBezTo>
                  <a:lnTo>
                    <a:pt x="1902180" y="650249"/>
                  </a:lnTo>
                  <a:lnTo>
                    <a:pt x="1783462" y="472172"/>
                  </a:lnTo>
                  <a:cubicBezTo>
                    <a:pt x="1767273" y="450587"/>
                    <a:pt x="1742990" y="434398"/>
                    <a:pt x="1716009" y="434398"/>
                  </a:cubicBezTo>
                  <a:lnTo>
                    <a:pt x="1119723" y="434398"/>
                  </a:lnTo>
                  <a:lnTo>
                    <a:pt x="971326" y="37774"/>
                  </a:lnTo>
                  <a:cubicBezTo>
                    <a:pt x="963231" y="16189"/>
                    <a:pt x="941646" y="0"/>
                    <a:pt x="917363" y="0"/>
                  </a:cubicBezTo>
                  <a:lnTo>
                    <a:pt x="634060" y="0"/>
                  </a:lnTo>
                  <a:lnTo>
                    <a:pt x="634060" y="431700"/>
                  </a:lnTo>
                  <a:lnTo>
                    <a:pt x="418210" y="431700"/>
                  </a:lnTo>
                  <a:cubicBezTo>
                    <a:pt x="372342" y="431700"/>
                    <a:pt x="337266" y="466776"/>
                    <a:pt x="337266" y="512644"/>
                  </a:cubicBezTo>
                  <a:lnTo>
                    <a:pt x="337266" y="647551"/>
                  </a:lnTo>
                  <a:lnTo>
                    <a:pt x="323775" y="647551"/>
                  </a:lnTo>
                  <a:cubicBezTo>
                    <a:pt x="286001" y="647551"/>
                    <a:pt x="256322" y="677230"/>
                    <a:pt x="256322" y="715004"/>
                  </a:cubicBezTo>
                  <a:lnTo>
                    <a:pt x="256322" y="974024"/>
                  </a:lnTo>
                  <a:lnTo>
                    <a:pt x="48566" y="974024"/>
                  </a:lnTo>
                  <a:cubicBezTo>
                    <a:pt x="21585" y="974024"/>
                    <a:pt x="0" y="995609"/>
                    <a:pt x="0" y="1022590"/>
                  </a:cubicBezTo>
                  <a:lnTo>
                    <a:pt x="107925" y="1465083"/>
                  </a:lnTo>
                  <a:close/>
                  <a:moveTo>
                    <a:pt x="917363" y="56661"/>
                  </a:moveTo>
                  <a:lnTo>
                    <a:pt x="917363" y="56661"/>
                  </a:lnTo>
                  <a:lnTo>
                    <a:pt x="960533" y="164586"/>
                  </a:lnTo>
                  <a:lnTo>
                    <a:pt x="688022" y="164586"/>
                  </a:lnTo>
                  <a:lnTo>
                    <a:pt x="688022" y="56661"/>
                  </a:lnTo>
                  <a:lnTo>
                    <a:pt x="917363" y="56661"/>
                  </a:lnTo>
                  <a:close/>
                  <a:moveTo>
                    <a:pt x="982118" y="218548"/>
                  </a:moveTo>
                  <a:lnTo>
                    <a:pt x="1063062" y="434398"/>
                  </a:lnTo>
                  <a:lnTo>
                    <a:pt x="688022" y="434398"/>
                  </a:lnTo>
                  <a:lnTo>
                    <a:pt x="688022" y="218548"/>
                  </a:lnTo>
                  <a:lnTo>
                    <a:pt x="982118" y="218548"/>
                  </a:lnTo>
                  <a:close/>
                  <a:moveTo>
                    <a:pt x="1718707" y="488361"/>
                  </a:moveTo>
                  <a:cubicBezTo>
                    <a:pt x="1726801" y="488361"/>
                    <a:pt x="1737594" y="493757"/>
                    <a:pt x="1740292" y="501852"/>
                  </a:cubicBezTo>
                  <a:lnTo>
                    <a:pt x="1859010" y="679928"/>
                  </a:lnTo>
                  <a:lnTo>
                    <a:pt x="1875198" y="704211"/>
                  </a:lnTo>
                  <a:lnTo>
                    <a:pt x="1942652" y="704211"/>
                  </a:lnTo>
                  <a:cubicBezTo>
                    <a:pt x="1948048" y="704211"/>
                    <a:pt x="1950746" y="706909"/>
                    <a:pt x="1953444" y="709607"/>
                  </a:cubicBezTo>
                  <a:lnTo>
                    <a:pt x="2109935" y="974024"/>
                  </a:lnTo>
                  <a:lnTo>
                    <a:pt x="310285" y="971326"/>
                  </a:lnTo>
                  <a:lnTo>
                    <a:pt x="310285" y="715004"/>
                  </a:lnTo>
                  <a:cubicBezTo>
                    <a:pt x="310285" y="706909"/>
                    <a:pt x="315681" y="701513"/>
                    <a:pt x="323775" y="701513"/>
                  </a:cubicBezTo>
                  <a:lnTo>
                    <a:pt x="391228" y="701513"/>
                  </a:lnTo>
                  <a:lnTo>
                    <a:pt x="391228" y="512644"/>
                  </a:lnTo>
                  <a:cubicBezTo>
                    <a:pt x="391228" y="496455"/>
                    <a:pt x="402021" y="485663"/>
                    <a:pt x="418210" y="485663"/>
                  </a:cubicBezTo>
                  <a:lnTo>
                    <a:pt x="1718707" y="485663"/>
                  </a:lnTo>
                  <a:close/>
                  <a:moveTo>
                    <a:pt x="159190" y="1451592"/>
                  </a:moveTo>
                  <a:lnTo>
                    <a:pt x="56661" y="1027986"/>
                  </a:lnTo>
                  <a:cubicBezTo>
                    <a:pt x="56661" y="1027986"/>
                    <a:pt x="56661" y="1027986"/>
                    <a:pt x="56661" y="1027986"/>
                  </a:cubicBezTo>
                  <a:cubicBezTo>
                    <a:pt x="56661" y="1027986"/>
                    <a:pt x="56661" y="1027986"/>
                    <a:pt x="56661" y="1027986"/>
                  </a:cubicBezTo>
                  <a:lnTo>
                    <a:pt x="2417522" y="1027986"/>
                  </a:lnTo>
                  <a:cubicBezTo>
                    <a:pt x="2417522" y="1027986"/>
                    <a:pt x="2417522" y="1027986"/>
                    <a:pt x="2417522" y="1027986"/>
                  </a:cubicBezTo>
                  <a:cubicBezTo>
                    <a:pt x="2417522" y="1027986"/>
                    <a:pt x="2417522" y="1027986"/>
                    <a:pt x="2417522" y="1027986"/>
                  </a:cubicBezTo>
                  <a:lnTo>
                    <a:pt x="1980425" y="1459687"/>
                  </a:lnTo>
                  <a:lnTo>
                    <a:pt x="161888" y="1459687"/>
                  </a:lnTo>
                  <a:lnTo>
                    <a:pt x="159190" y="1451592"/>
                  </a:lnTo>
                  <a:close/>
                </a:path>
              </a:pathLst>
            </a:custGeom>
            <a:solidFill>
              <a:srgbClr val="19BEDE"/>
            </a:solidFill>
            <a:ln w="2688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2F72CFA-9D79-0766-1890-85E684CBAB1C}"/>
                </a:ext>
              </a:extLst>
            </p:cNvPr>
            <p:cNvSpPr/>
            <p:nvPr/>
          </p:nvSpPr>
          <p:spPr>
            <a:xfrm>
              <a:off x="21282338" y="4142793"/>
              <a:ext cx="126788" cy="126788"/>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4648990-0577-0B35-C9CF-AD99BE7B5A92}"/>
                </a:ext>
              </a:extLst>
            </p:cNvPr>
            <p:cNvSpPr/>
            <p:nvPr/>
          </p:nvSpPr>
          <p:spPr>
            <a:xfrm>
              <a:off x="21144710" y="4103682"/>
              <a:ext cx="97132" cy="9713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FD2654A-2C66-5218-61C2-2BCF02CAE107}"/>
                </a:ext>
              </a:extLst>
            </p:cNvPr>
            <p:cNvSpPr/>
            <p:nvPr/>
          </p:nvSpPr>
          <p:spPr>
            <a:xfrm>
              <a:off x="21263428" y="3982472"/>
              <a:ext cx="78922" cy="78922"/>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E38E665-9C2B-834E-3805-9702FDE204B4}"/>
                </a:ext>
              </a:extLst>
            </p:cNvPr>
            <p:cNvSpPr/>
            <p:nvPr/>
          </p:nvSpPr>
          <p:spPr>
            <a:xfrm>
              <a:off x="21112735" y="3945852"/>
              <a:ext cx="63950" cy="63950"/>
            </a:xfrm>
            <a:custGeom>
              <a:avLst/>
              <a:gdLst>
                <a:gd name="connsiteX0" fmla="*/ 35076 w 97132"/>
                <a:gd name="connsiteY0" fmla="*/ 0 h 97132"/>
                <a:gd name="connsiteX1" fmla="*/ 62057 w 97132"/>
                <a:gd name="connsiteY1" fmla="*/ 0 h 97132"/>
                <a:gd name="connsiteX2" fmla="*/ 97133 w 97132"/>
                <a:gd name="connsiteY2" fmla="*/ 35076 h 97132"/>
                <a:gd name="connsiteX3" fmla="*/ 97133 w 97132"/>
                <a:gd name="connsiteY3" fmla="*/ 62057 h 97132"/>
                <a:gd name="connsiteX4" fmla="*/ 62057 w 97132"/>
                <a:gd name="connsiteY4" fmla="*/ 97133 h 97132"/>
                <a:gd name="connsiteX5" fmla="*/ 35076 w 97132"/>
                <a:gd name="connsiteY5" fmla="*/ 97133 h 97132"/>
                <a:gd name="connsiteX6" fmla="*/ 0 w 97132"/>
                <a:gd name="connsiteY6" fmla="*/ 62057 h 97132"/>
                <a:gd name="connsiteX7" fmla="*/ 0 w 97132"/>
                <a:gd name="connsiteY7" fmla="*/ 35076 h 97132"/>
                <a:gd name="connsiteX8" fmla="*/ 35076 w 97132"/>
                <a:gd name="connsiteY8" fmla="*/ 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32" h="97132">
                  <a:moveTo>
                    <a:pt x="35076" y="0"/>
                  </a:moveTo>
                  <a:lnTo>
                    <a:pt x="62057" y="0"/>
                  </a:lnTo>
                  <a:cubicBezTo>
                    <a:pt x="80944" y="0"/>
                    <a:pt x="97133" y="16189"/>
                    <a:pt x="97133" y="35076"/>
                  </a:cubicBezTo>
                  <a:lnTo>
                    <a:pt x="97133" y="62057"/>
                  </a:lnTo>
                  <a:cubicBezTo>
                    <a:pt x="97133" y="80944"/>
                    <a:pt x="80944" y="97133"/>
                    <a:pt x="62057" y="97133"/>
                  </a:cubicBezTo>
                  <a:lnTo>
                    <a:pt x="35076" y="97133"/>
                  </a:lnTo>
                  <a:cubicBezTo>
                    <a:pt x="16189" y="97133"/>
                    <a:pt x="0" y="80944"/>
                    <a:pt x="0" y="62057"/>
                  </a:cubicBezTo>
                  <a:lnTo>
                    <a:pt x="0" y="35076"/>
                  </a:lnTo>
                  <a:cubicBezTo>
                    <a:pt x="2698" y="16189"/>
                    <a:pt x="16189" y="0"/>
                    <a:pt x="35076" y="0"/>
                  </a:cubicBezTo>
                  <a:close/>
                </a:path>
              </a:pathLst>
            </a:custGeom>
            <a:solidFill>
              <a:srgbClr val="79CA4C"/>
            </a:solidFill>
            <a:ln w="26888" cap="flat">
              <a:noFill/>
              <a:prstDash val="solid"/>
              <a:miter/>
            </a:ln>
          </p:spPr>
          <p:txBody>
            <a:bodyPr rtlCol="0" anchor="ctr"/>
            <a:lstStyle/>
            <a:p>
              <a:endParaRPr lang="en-US" dirty="0"/>
            </a:p>
          </p:txBody>
        </p:sp>
      </p:grpSp>
      <p:grpSp>
        <p:nvGrpSpPr>
          <p:cNvPr id="5" name="Graphic 108" descr="Car outline">
            <a:extLst>
              <a:ext uri="{FF2B5EF4-FFF2-40B4-BE49-F238E27FC236}">
                <a16:creationId xmlns:a16="http://schemas.microsoft.com/office/drawing/2014/main" id="{3446A196-9419-80F8-BA3B-8586C7BE090B}"/>
              </a:ext>
            </a:extLst>
          </p:cNvPr>
          <p:cNvGrpSpPr/>
          <p:nvPr/>
        </p:nvGrpSpPr>
        <p:grpSpPr>
          <a:xfrm>
            <a:off x="2379787" y="6830011"/>
            <a:ext cx="1508214" cy="771174"/>
            <a:chOff x="9192666" y="7702970"/>
            <a:chExt cx="912853" cy="466757"/>
          </a:xfrm>
          <a:solidFill>
            <a:srgbClr val="19BEDE"/>
          </a:solidFill>
        </p:grpSpPr>
        <p:sp>
          <p:nvSpPr>
            <p:cNvPr id="8" name="Freeform: Shape 61">
              <a:extLst>
                <a:ext uri="{FF2B5EF4-FFF2-40B4-BE49-F238E27FC236}">
                  <a16:creationId xmlns:a16="http://schemas.microsoft.com/office/drawing/2014/main" id="{F5742DFF-93BC-D0F2-C1B7-CF7FAA1DB266}"/>
                </a:ext>
              </a:extLst>
            </p:cNvPr>
            <p:cNvSpPr/>
            <p:nvPr/>
          </p:nvSpPr>
          <p:spPr>
            <a:xfrm>
              <a:off x="9804693" y="7983008"/>
              <a:ext cx="186719" cy="186719"/>
            </a:xfrm>
            <a:custGeom>
              <a:avLst/>
              <a:gdLst>
                <a:gd name="connsiteX0" fmla="*/ 93360 w 186719"/>
                <a:gd name="connsiteY0" fmla="*/ 0 h 186719"/>
                <a:gd name="connsiteX1" fmla="*/ 0 w 186719"/>
                <a:gd name="connsiteY1" fmla="*/ 93360 h 186719"/>
                <a:gd name="connsiteX2" fmla="*/ 93360 w 186719"/>
                <a:gd name="connsiteY2" fmla="*/ 186720 h 186719"/>
                <a:gd name="connsiteX3" fmla="*/ 186720 w 186719"/>
                <a:gd name="connsiteY3" fmla="*/ 93360 h 186719"/>
                <a:gd name="connsiteX4" fmla="*/ 93360 w 186719"/>
                <a:gd name="connsiteY4" fmla="*/ 0 h 186719"/>
                <a:gd name="connsiteX5" fmla="*/ 93360 w 186719"/>
                <a:gd name="connsiteY5" fmla="*/ 165973 h 186719"/>
                <a:gd name="connsiteX6" fmla="*/ 20747 w 186719"/>
                <a:gd name="connsiteY6" fmla="*/ 93360 h 186719"/>
                <a:gd name="connsiteX7" fmla="*/ 93360 w 186719"/>
                <a:gd name="connsiteY7" fmla="*/ 20747 h 186719"/>
                <a:gd name="connsiteX8" fmla="*/ 165973 w 186719"/>
                <a:gd name="connsiteY8" fmla="*/ 93360 h 186719"/>
                <a:gd name="connsiteX9" fmla="*/ 93360 w 186719"/>
                <a:gd name="connsiteY9" fmla="*/ 165973 h 18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19" h="186719">
                  <a:moveTo>
                    <a:pt x="93360" y="0"/>
                  </a:moveTo>
                  <a:cubicBezTo>
                    <a:pt x="41798" y="0"/>
                    <a:pt x="0" y="41798"/>
                    <a:pt x="0" y="93360"/>
                  </a:cubicBezTo>
                  <a:cubicBezTo>
                    <a:pt x="0" y="144921"/>
                    <a:pt x="41798" y="186720"/>
                    <a:pt x="93360" y="186720"/>
                  </a:cubicBezTo>
                  <a:cubicBezTo>
                    <a:pt x="144921" y="186720"/>
                    <a:pt x="186720" y="144921"/>
                    <a:pt x="186720" y="93360"/>
                  </a:cubicBezTo>
                  <a:cubicBezTo>
                    <a:pt x="186668" y="41820"/>
                    <a:pt x="144900" y="52"/>
                    <a:pt x="93360" y="0"/>
                  </a:cubicBezTo>
                  <a:close/>
                  <a:moveTo>
                    <a:pt x="93360" y="165973"/>
                  </a:moveTo>
                  <a:cubicBezTo>
                    <a:pt x="53257" y="165973"/>
                    <a:pt x="20747" y="133463"/>
                    <a:pt x="20747" y="93360"/>
                  </a:cubicBezTo>
                  <a:cubicBezTo>
                    <a:pt x="20747" y="53257"/>
                    <a:pt x="53257" y="20747"/>
                    <a:pt x="93360" y="20747"/>
                  </a:cubicBezTo>
                  <a:cubicBezTo>
                    <a:pt x="133463" y="20747"/>
                    <a:pt x="165973" y="53257"/>
                    <a:pt x="165973" y="93360"/>
                  </a:cubicBezTo>
                  <a:cubicBezTo>
                    <a:pt x="165973" y="133463"/>
                    <a:pt x="133463" y="165973"/>
                    <a:pt x="93360" y="165973"/>
                  </a:cubicBezTo>
                  <a:close/>
                </a:path>
              </a:pathLst>
            </a:custGeom>
            <a:solidFill>
              <a:srgbClr val="0D4F8C"/>
            </a:solidFill>
            <a:ln w="10319" cap="flat">
              <a:noFill/>
              <a:prstDash val="solid"/>
              <a:miter/>
            </a:ln>
          </p:spPr>
          <p:txBody>
            <a:bodyPr rtlCol="0" anchor="ctr"/>
            <a:lstStyle/>
            <a:p>
              <a:endParaRPr lang="en-US"/>
            </a:p>
          </p:txBody>
        </p:sp>
        <p:sp>
          <p:nvSpPr>
            <p:cNvPr id="9" name="Freeform: Shape 62">
              <a:extLst>
                <a:ext uri="{FF2B5EF4-FFF2-40B4-BE49-F238E27FC236}">
                  <a16:creationId xmlns:a16="http://schemas.microsoft.com/office/drawing/2014/main" id="{9F3C6B99-A0B6-D546-DAFA-6F7B37C0A8DF}"/>
                </a:ext>
              </a:extLst>
            </p:cNvPr>
            <p:cNvSpPr/>
            <p:nvPr/>
          </p:nvSpPr>
          <p:spPr>
            <a:xfrm>
              <a:off x="9512280" y="8055798"/>
              <a:ext cx="273689" cy="20746"/>
            </a:xfrm>
            <a:custGeom>
              <a:avLst/>
              <a:gdLst>
                <a:gd name="connsiteX0" fmla="*/ 0 w 273689"/>
                <a:gd name="connsiteY0" fmla="*/ 0 h 20746"/>
                <a:gd name="connsiteX1" fmla="*/ 1961 w 273689"/>
                <a:gd name="connsiteY1" fmla="*/ 20570 h 20746"/>
                <a:gd name="connsiteX2" fmla="*/ 1961 w 273689"/>
                <a:gd name="connsiteY2" fmla="*/ 20747 h 20746"/>
                <a:gd name="connsiteX3" fmla="*/ 271729 w 273689"/>
                <a:gd name="connsiteY3" fmla="*/ 20747 h 20746"/>
                <a:gd name="connsiteX4" fmla="*/ 271729 w 273689"/>
                <a:gd name="connsiteY4" fmla="*/ 20570 h 20746"/>
                <a:gd name="connsiteX5" fmla="*/ 273689 w 273689"/>
                <a:gd name="connsiteY5" fmla="*/ 0 h 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689" h="20746">
                  <a:moveTo>
                    <a:pt x="0" y="0"/>
                  </a:moveTo>
                  <a:cubicBezTo>
                    <a:pt x="1275" y="6783"/>
                    <a:pt x="1932" y="13668"/>
                    <a:pt x="1961" y="20570"/>
                  </a:cubicBezTo>
                  <a:lnTo>
                    <a:pt x="1961" y="20747"/>
                  </a:lnTo>
                  <a:lnTo>
                    <a:pt x="271729" y="20747"/>
                  </a:lnTo>
                  <a:lnTo>
                    <a:pt x="271729" y="20570"/>
                  </a:lnTo>
                  <a:cubicBezTo>
                    <a:pt x="271758" y="13668"/>
                    <a:pt x="272415" y="6783"/>
                    <a:pt x="273689" y="0"/>
                  </a:cubicBezTo>
                  <a:close/>
                </a:path>
              </a:pathLst>
            </a:custGeom>
            <a:solidFill>
              <a:srgbClr val="19BEDE"/>
            </a:solidFill>
            <a:ln w="10319" cap="flat">
              <a:noFill/>
              <a:prstDash val="solid"/>
              <a:miter/>
            </a:ln>
          </p:spPr>
          <p:txBody>
            <a:bodyPr rtlCol="0" anchor="ctr"/>
            <a:lstStyle/>
            <a:p>
              <a:endParaRPr lang="en-US"/>
            </a:p>
          </p:txBody>
        </p:sp>
        <p:sp>
          <p:nvSpPr>
            <p:cNvPr id="10" name="Freeform: Shape 63">
              <a:extLst>
                <a:ext uri="{FF2B5EF4-FFF2-40B4-BE49-F238E27FC236}">
                  <a16:creationId xmlns:a16="http://schemas.microsoft.com/office/drawing/2014/main" id="{BEA22956-64FD-1CB9-27BF-D0720A8E3182}"/>
                </a:ext>
              </a:extLst>
            </p:cNvPr>
            <p:cNvSpPr/>
            <p:nvPr/>
          </p:nvSpPr>
          <p:spPr>
            <a:xfrm>
              <a:off x="9192666" y="7702970"/>
              <a:ext cx="912853" cy="373574"/>
            </a:xfrm>
            <a:custGeom>
              <a:avLst/>
              <a:gdLst>
                <a:gd name="connsiteX0" fmla="*/ 809120 w 912853"/>
                <a:gd name="connsiteY0" fmla="*/ 186678 h 373574"/>
                <a:gd name="connsiteX1" fmla="*/ 892107 w 912853"/>
                <a:gd name="connsiteY1" fmla="*/ 269665 h 373574"/>
                <a:gd name="connsiteX2" fmla="*/ 892107 w 912853"/>
                <a:gd name="connsiteY2" fmla="*/ 332070 h 373574"/>
                <a:gd name="connsiteX3" fmla="*/ 871360 w 912853"/>
                <a:gd name="connsiteY3" fmla="*/ 352817 h 373574"/>
                <a:gd name="connsiteX4" fmla="*/ 817554 w 912853"/>
                <a:gd name="connsiteY4" fmla="*/ 352817 h 373574"/>
                <a:gd name="connsiteX5" fmla="*/ 819494 w 912853"/>
                <a:gd name="connsiteY5" fmla="*/ 373398 h 373574"/>
                <a:gd name="connsiteX6" fmla="*/ 819494 w 912853"/>
                <a:gd name="connsiteY6" fmla="*/ 373574 h 373574"/>
                <a:gd name="connsiteX7" fmla="*/ 871360 w 912853"/>
                <a:gd name="connsiteY7" fmla="*/ 373574 h 373574"/>
                <a:gd name="connsiteX8" fmla="*/ 912854 w 912853"/>
                <a:gd name="connsiteY8" fmla="*/ 332081 h 373574"/>
                <a:gd name="connsiteX9" fmla="*/ 912854 w 912853"/>
                <a:gd name="connsiteY9" fmla="*/ 269841 h 373574"/>
                <a:gd name="connsiteX10" fmla="*/ 809017 w 912853"/>
                <a:gd name="connsiteY10" fmla="*/ 165932 h 373574"/>
                <a:gd name="connsiteX11" fmla="*/ 723022 w 912853"/>
                <a:gd name="connsiteY11" fmla="*/ 165932 h 373574"/>
                <a:gd name="connsiteX12" fmla="*/ 693977 w 912853"/>
                <a:gd name="connsiteY12" fmla="*/ 153598 h 373574"/>
                <a:gd name="connsiteX13" fmla="*/ 563273 w 912853"/>
                <a:gd name="connsiteY13" fmla="*/ 23931 h 373574"/>
                <a:gd name="connsiteX14" fmla="*/ 504145 w 912853"/>
                <a:gd name="connsiteY14" fmla="*/ 73 h 373574"/>
                <a:gd name="connsiteX15" fmla="*/ 332332 w 912853"/>
                <a:gd name="connsiteY15" fmla="*/ 73 h 373574"/>
                <a:gd name="connsiteX16" fmla="*/ 331948 w 912853"/>
                <a:gd name="connsiteY16" fmla="*/ 0 h 373574"/>
                <a:gd name="connsiteX17" fmla="*/ 331575 w 912853"/>
                <a:gd name="connsiteY17" fmla="*/ 73 h 373574"/>
                <a:gd name="connsiteX18" fmla="*/ 200207 w 912853"/>
                <a:gd name="connsiteY18" fmla="*/ 73 h 373574"/>
                <a:gd name="connsiteX19" fmla="*/ 141079 w 912853"/>
                <a:gd name="connsiteY19" fmla="*/ 23931 h 373574"/>
                <a:gd name="connsiteX20" fmla="*/ 12450 w 912853"/>
                <a:gd name="connsiteY20" fmla="*/ 153598 h 373574"/>
                <a:gd name="connsiteX21" fmla="*/ 2 w 912853"/>
                <a:gd name="connsiteY21" fmla="*/ 183680 h 373574"/>
                <a:gd name="connsiteX22" fmla="*/ 2 w 912853"/>
                <a:gd name="connsiteY22" fmla="*/ 290525 h 373574"/>
                <a:gd name="connsiteX23" fmla="*/ 82989 w 912853"/>
                <a:gd name="connsiteY23" fmla="*/ 373512 h 373574"/>
                <a:gd name="connsiteX24" fmla="*/ 93362 w 912853"/>
                <a:gd name="connsiteY24" fmla="*/ 373512 h 373574"/>
                <a:gd name="connsiteX25" fmla="*/ 93362 w 912853"/>
                <a:gd name="connsiteY25" fmla="*/ 373398 h 373574"/>
                <a:gd name="connsiteX26" fmla="*/ 95312 w 912853"/>
                <a:gd name="connsiteY26" fmla="*/ 352827 h 373574"/>
                <a:gd name="connsiteX27" fmla="*/ 82989 w 912853"/>
                <a:gd name="connsiteY27" fmla="*/ 352827 h 373574"/>
                <a:gd name="connsiteX28" fmla="*/ 20749 w 912853"/>
                <a:gd name="connsiteY28" fmla="*/ 290588 h 373574"/>
                <a:gd name="connsiteX29" fmla="*/ 20749 w 912853"/>
                <a:gd name="connsiteY29" fmla="*/ 186678 h 373574"/>
                <a:gd name="connsiteX30" fmla="*/ 548688 w 912853"/>
                <a:gd name="connsiteY30" fmla="*/ 38630 h 373574"/>
                <a:gd name="connsiteX31" fmla="*/ 676985 w 912853"/>
                <a:gd name="connsiteY31" fmla="*/ 165932 h 373574"/>
                <a:gd name="connsiteX32" fmla="*/ 342321 w 912853"/>
                <a:gd name="connsiteY32" fmla="*/ 165932 h 373574"/>
                <a:gd name="connsiteX33" fmla="*/ 342321 w 912853"/>
                <a:gd name="connsiteY33" fmla="*/ 20778 h 373574"/>
                <a:gd name="connsiteX34" fmla="*/ 504145 w 912853"/>
                <a:gd name="connsiteY34" fmla="*/ 20778 h 373574"/>
                <a:gd name="connsiteX35" fmla="*/ 548688 w 912853"/>
                <a:gd name="connsiteY35" fmla="*/ 38630 h 373574"/>
                <a:gd name="connsiteX36" fmla="*/ 155768 w 912853"/>
                <a:gd name="connsiteY36" fmla="*/ 38568 h 373574"/>
                <a:gd name="connsiteX37" fmla="*/ 200207 w 912853"/>
                <a:gd name="connsiteY37" fmla="*/ 20778 h 373574"/>
                <a:gd name="connsiteX38" fmla="*/ 321575 w 912853"/>
                <a:gd name="connsiteY38" fmla="*/ 20778 h 373574"/>
                <a:gd name="connsiteX39" fmla="*/ 321575 w 912853"/>
                <a:gd name="connsiteY39" fmla="*/ 165932 h 373574"/>
                <a:gd name="connsiteX40" fmla="*/ 29701 w 912853"/>
                <a:gd name="connsiteY40" fmla="*/ 165932 h 373574"/>
                <a:gd name="connsiteX41" fmla="*/ 29618 w 912853"/>
                <a:gd name="connsiteY41" fmla="*/ 165755 h 37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2853" h="373574">
                  <a:moveTo>
                    <a:pt x="809120" y="186678"/>
                  </a:moveTo>
                  <a:cubicBezTo>
                    <a:pt x="854953" y="186678"/>
                    <a:pt x="892107" y="223832"/>
                    <a:pt x="892107" y="269665"/>
                  </a:cubicBezTo>
                  <a:lnTo>
                    <a:pt x="892107" y="332070"/>
                  </a:lnTo>
                  <a:cubicBezTo>
                    <a:pt x="892107" y="343529"/>
                    <a:pt x="882819" y="352817"/>
                    <a:pt x="871360" y="352817"/>
                  </a:cubicBezTo>
                  <a:lnTo>
                    <a:pt x="817554" y="352817"/>
                  </a:lnTo>
                  <a:cubicBezTo>
                    <a:pt x="818823" y="359604"/>
                    <a:pt x="819472" y="366493"/>
                    <a:pt x="819494" y="373398"/>
                  </a:cubicBezTo>
                  <a:lnTo>
                    <a:pt x="819494" y="373574"/>
                  </a:lnTo>
                  <a:lnTo>
                    <a:pt x="871360" y="373574"/>
                  </a:lnTo>
                  <a:cubicBezTo>
                    <a:pt x="894246" y="373500"/>
                    <a:pt x="912780" y="354966"/>
                    <a:pt x="912854" y="332081"/>
                  </a:cubicBezTo>
                  <a:lnTo>
                    <a:pt x="912854" y="269841"/>
                  </a:lnTo>
                  <a:cubicBezTo>
                    <a:pt x="912694" y="212548"/>
                    <a:pt x="866310" y="166131"/>
                    <a:pt x="809017" y="165932"/>
                  </a:cubicBezTo>
                  <a:lnTo>
                    <a:pt x="723022" y="165932"/>
                  </a:lnTo>
                  <a:cubicBezTo>
                    <a:pt x="711998" y="166286"/>
                    <a:pt x="701377" y="161776"/>
                    <a:pt x="693977" y="153598"/>
                  </a:cubicBezTo>
                  <a:lnTo>
                    <a:pt x="563273" y="23931"/>
                  </a:lnTo>
                  <a:cubicBezTo>
                    <a:pt x="547576" y="8347"/>
                    <a:pt x="526261" y="-253"/>
                    <a:pt x="504145" y="73"/>
                  </a:cubicBezTo>
                  <a:lnTo>
                    <a:pt x="332332" y="73"/>
                  </a:lnTo>
                  <a:cubicBezTo>
                    <a:pt x="332197" y="73"/>
                    <a:pt x="332083" y="0"/>
                    <a:pt x="331948" y="0"/>
                  </a:cubicBezTo>
                  <a:cubicBezTo>
                    <a:pt x="331813" y="0"/>
                    <a:pt x="331709" y="73"/>
                    <a:pt x="331575" y="73"/>
                  </a:cubicBezTo>
                  <a:lnTo>
                    <a:pt x="200207" y="73"/>
                  </a:lnTo>
                  <a:cubicBezTo>
                    <a:pt x="178128" y="-52"/>
                    <a:pt x="156888" y="8519"/>
                    <a:pt x="141079" y="23931"/>
                  </a:cubicBezTo>
                  <a:lnTo>
                    <a:pt x="12450" y="153598"/>
                  </a:lnTo>
                  <a:cubicBezTo>
                    <a:pt x="4385" y="161517"/>
                    <a:pt x="-109" y="172377"/>
                    <a:pt x="2" y="183680"/>
                  </a:cubicBezTo>
                  <a:lnTo>
                    <a:pt x="2" y="290525"/>
                  </a:lnTo>
                  <a:cubicBezTo>
                    <a:pt x="150" y="336297"/>
                    <a:pt x="37218" y="373364"/>
                    <a:pt x="82989" y="373512"/>
                  </a:cubicBezTo>
                  <a:lnTo>
                    <a:pt x="93362" y="373512"/>
                  </a:lnTo>
                  <a:lnTo>
                    <a:pt x="93362" y="373398"/>
                  </a:lnTo>
                  <a:cubicBezTo>
                    <a:pt x="93388" y="366496"/>
                    <a:pt x="94040" y="359611"/>
                    <a:pt x="95312" y="352827"/>
                  </a:cubicBezTo>
                  <a:lnTo>
                    <a:pt x="82989" y="352827"/>
                  </a:lnTo>
                  <a:cubicBezTo>
                    <a:pt x="48614" y="352827"/>
                    <a:pt x="20749" y="324962"/>
                    <a:pt x="20749" y="290588"/>
                  </a:cubicBezTo>
                  <a:lnTo>
                    <a:pt x="20749" y="186678"/>
                  </a:lnTo>
                  <a:close/>
                  <a:moveTo>
                    <a:pt x="548688" y="38630"/>
                  </a:moveTo>
                  <a:lnTo>
                    <a:pt x="676985" y="165932"/>
                  </a:lnTo>
                  <a:lnTo>
                    <a:pt x="342321" y="165932"/>
                  </a:lnTo>
                  <a:lnTo>
                    <a:pt x="342321" y="20778"/>
                  </a:lnTo>
                  <a:lnTo>
                    <a:pt x="504145" y="20778"/>
                  </a:lnTo>
                  <a:cubicBezTo>
                    <a:pt x="520799" y="20439"/>
                    <a:pt x="536878" y="26882"/>
                    <a:pt x="548688" y="38630"/>
                  </a:cubicBezTo>
                  <a:close/>
                  <a:moveTo>
                    <a:pt x="155768" y="38568"/>
                  </a:moveTo>
                  <a:cubicBezTo>
                    <a:pt x="167663" y="27021"/>
                    <a:pt x="183630" y="20629"/>
                    <a:pt x="200207" y="20778"/>
                  </a:cubicBezTo>
                  <a:lnTo>
                    <a:pt x="321575" y="20778"/>
                  </a:lnTo>
                  <a:lnTo>
                    <a:pt x="321575" y="165932"/>
                  </a:lnTo>
                  <a:lnTo>
                    <a:pt x="29701" y="165932"/>
                  </a:lnTo>
                  <a:cubicBezTo>
                    <a:pt x="29556" y="165932"/>
                    <a:pt x="29524" y="165849"/>
                    <a:pt x="29618" y="165755"/>
                  </a:cubicBezTo>
                  <a:close/>
                </a:path>
              </a:pathLst>
            </a:custGeom>
            <a:solidFill>
              <a:srgbClr val="19BEDE"/>
            </a:solidFill>
            <a:ln w="10319" cap="flat">
              <a:noFill/>
              <a:prstDash val="solid"/>
              <a:miter/>
            </a:ln>
          </p:spPr>
          <p:txBody>
            <a:bodyPr rtlCol="0" anchor="ctr"/>
            <a:lstStyle/>
            <a:p>
              <a:endParaRPr lang="en-US"/>
            </a:p>
          </p:txBody>
        </p:sp>
        <p:sp>
          <p:nvSpPr>
            <p:cNvPr id="11" name="Freeform: Shape 64">
              <a:extLst>
                <a:ext uri="{FF2B5EF4-FFF2-40B4-BE49-F238E27FC236}">
                  <a16:creationId xmlns:a16="http://schemas.microsoft.com/office/drawing/2014/main" id="{F470D2B2-3AB6-F965-7932-A0998CB29CB3}"/>
                </a:ext>
              </a:extLst>
            </p:cNvPr>
            <p:cNvSpPr/>
            <p:nvPr/>
          </p:nvSpPr>
          <p:spPr>
            <a:xfrm>
              <a:off x="9306774" y="7983008"/>
              <a:ext cx="186719" cy="186719"/>
            </a:xfrm>
            <a:custGeom>
              <a:avLst/>
              <a:gdLst>
                <a:gd name="connsiteX0" fmla="*/ 93360 w 186719"/>
                <a:gd name="connsiteY0" fmla="*/ 0 h 186719"/>
                <a:gd name="connsiteX1" fmla="*/ 0 w 186719"/>
                <a:gd name="connsiteY1" fmla="*/ 93360 h 186719"/>
                <a:gd name="connsiteX2" fmla="*/ 93360 w 186719"/>
                <a:gd name="connsiteY2" fmla="*/ 186720 h 186719"/>
                <a:gd name="connsiteX3" fmla="*/ 186720 w 186719"/>
                <a:gd name="connsiteY3" fmla="*/ 93360 h 186719"/>
                <a:gd name="connsiteX4" fmla="*/ 93360 w 186719"/>
                <a:gd name="connsiteY4" fmla="*/ 0 h 186719"/>
                <a:gd name="connsiteX5" fmla="*/ 93360 w 186719"/>
                <a:gd name="connsiteY5" fmla="*/ 165973 h 186719"/>
                <a:gd name="connsiteX6" fmla="*/ 20747 w 186719"/>
                <a:gd name="connsiteY6" fmla="*/ 93360 h 186719"/>
                <a:gd name="connsiteX7" fmla="*/ 93360 w 186719"/>
                <a:gd name="connsiteY7" fmla="*/ 20747 h 186719"/>
                <a:gd name="connsiteX8" fmla="*/ 165973 w 186719"/>
                <a:gd name="connsiteY8" fmla="*/ 93360 h 186719"/>
                <a:gd name="connsiteX9" fmla="*/ 93360 w 186719"/>
                <a:gd name="connsiteY9" fmla="*/ 165973 h 18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19" h="186719">
                  <a:moveTo>
                    <a:pt x="93360" y="0"/>
                  </a:moveTo>
                  <a:cubicBezTo>
                    <a:pt x="41798" y="0"/>
                    <a:pt x="0" y="41798"/>
                    <a:pt x="0" y="93360"/>
                  </a:cubicBezTo>
                  <a:cubicBezTo>
                    <a:pt x="0" y="144921"/>
                    <a:pt x="41798" y="186720"/>
                    <a:pt x="93360" y="186720"/>
                  </a:cubicBezTo>
                  <a:cubicBezTo>
                    <a:pt x="144921" y="186720"/>
                    <a:pt x="186720" y="144921"/>
                    <a:pt x="186720" y="93360"/>
                  </a:cubicBezTo>
                  <a:cubicBezTo>
                    <a:pt x="186668" y="41820"/>
                    <a:pt x="144900" y="52"/>
                    <a:pt x="93360" y="0"/>
                  </a:cubicBezTo>
                  <a:close/>
                  <a:moveTo>
                    <a:pt x="93360" y="165973"/>
                  </a:moveTo>
                  <a:cubicBezTo>
                    <a:pt x="53257" y="165973"/>
                    <a:pt x="20747" y="133463"/>
                    <a:pt x="20747" y="93360"/>
                  </a:cubicBezTo>
                  <a:cubicBezTo>
                    <a:pt x="20747" y="53257"/>
                    <a:pt x="53257" y="20747"/>
                    <a:pt x="93360" y="20747"/>
                  </a:cubicBezTo>
                  <a:cubicBezTo>
                    <a:pt x="133463" y="20747"/>
                    <a:pt x="165973" y="53257"/>
                    <a:pt x="165973" y="93360"/>
                  </a:cubicBezTo>
                  <a:cubicBezTo>
                    <a:pt x="165973" y="133463"/>
                    <a:pt x="133463" y="165973"/>
                    <a:pt x="93360" y="165973"/>
                  </a:cubicBezTo>
                  <a:close/>
                </a:path>
              </a:pathLst>
            </a:custGeom>
            <a:solidFill>
              <a:srgbClr val="0D4F8C"/>
            </a:solidFill>
            <a:ln w="10319" cap="flat">
              <a:noFill/>
              <a:prstDash val="solid"/>
              <a:miter/>
            </a:ln>
          </p:spPr>
          <p:txBody>
            <a:bodyPr rtlCol="0" anchor="ctr"/>
            <a:lstStyle/>
            <a:p>
              <a:endParaRPr lang="en-US"/>
            </a:p>
          </p:txBody>
        </p:sp>
      </p:grpSp>
      <p:grpSp>
        <p:nvGrpSpPr>
          <p:cNvPr id="6" name="Group 2">
            <a:extLst>
              <a:ext uri="{FF2B5EF4-FFF2-40B4-BE49-F238E27FC236}">
                <a16:creationId xmlns:a16="http://schemas.microsoft.com/office/drawing/2014/main" id="{3F9B33CB-A92C-E695-D407-D19360C6EDEF}"/>
              </a:ext>
            </a:extLst>
          </p:cNvPr>
          <p:cNvGrpSpPr/>
          <p:nvPr/>
        </p:nvGrpSpPr>
        <p:grpSpPr>
          <a:xfrm>
            <a:off x="2183732" y="9532876"/>
            <a:ext cx="1648548" cy="860329"/>
            <a:chOff x="8936830" y="8970169"/>
            <a:chExt cx="1932037" cy="989870"/>
          </a:xfrm>
        </p:grpSpPr>
        <p:pic>
          <p:nvPicPr>
            <p:cNvPr id="12" name="Graphic 3" descr="Electric car outline">
              <a:extLst>
                <a:ext uri="{FF2B5EF4-FFF2-40B4-BE49-F238E27FC236}">
                  <a16:creationId xmlns:a16="http://schemas.microsoft.com/office/drawing/2014/main" id="{CFBC3284-1E77-435A-50C1-5E54DA6438FE}"/>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277" t="22779" r="83151" b="37580"/>
            <a:stretch/>
          </p:blipFill>
          <p:spPr>
            <a:xfrm>
              <a:off x="8936830" y="8970169"/>
              <a:ext cx="233363" cy="735806"/>
            </a:xfrm>
            <a:prstGeom prst="rect">
              <a:avLst/>
            </a:prstGeom>
          </p:spPr>
        </p:pic>
        <p:grpSp>
          <p:nvGrpSpPr>
            <p:cNvPr id="13" name="Graphic 1" descr="Bus outline">
              <a:extLst>
                <a:ext uri="{FF2B5EF4-FFF2-40B4-BE49-F238E27FC236}">
                  <a16:creationId xmlns:a16="http://schemas.microsoft.com/office/drawing/2014/main" id="{42A9AE21-E18F-0080-C0D5-AABABFD04F0E}"/>
                </a:ext>
              </a:extLst>
            </p:cNvPr>
            <p:cNvGrpSpPr/>
            <p:nvPr/>
          </p:nvGrpSpPr>
          <p:grpSpPr>
            <a:xfrm>
              <a:off x="9167345" y="9011382"/>
              <a:ext cx="1701522" cy="948657"/>
              <a:chOff x="9167345" y="9011382"/>
              <a:chExt cx="1701522" cy="948657"/>
            </a:xfrm>
            <a:solidFill>
              <a:srgbClr val="19BEDE"/>
            </a:solidFill>
          </p:grpSpPr>
          <p:sp>
            <p:nvSpPr>
              <p:cNvPr id="14" name="Freeform: Shape 7">
                <a:extLst>
                  <a:ext uri="{FF2B5EF4-FFF2-40B4-BE49-F238E27FC236}">
                    <a16:creationId xmlns:a16="http://schemas.microsoft.com/office/drawing/2014/main" id="{2CB282C0-6FCA-C46D-4721-BF4073D6C905}"/>
                  </a:ext>
                </a:extLst>
              </p:cNvPr>
              <p:cNvSpPr/>
              <p:nvPr/>
            </p:nvSpPr>
            <p:spPr>
              <a:xfrm>
                <a:off x="9360603" y="9650672"/>
                <a:ext cx="309367" cy="309367"/>
              </a:xfrm>
              <a:custGeom>
                <a:avLst/>
                <a:gdLst>
                  <a:gd name="connsiteX0" fmla="*/ 154684 w 309367"/>
                  <a:gd name="connsiteY0" fmla="*/ 0 h 309367"/>
                  <a:gd name="connsiteX1" fmla="*/ 0 w 309367"/>
                  <a:gd name="connsiteY1" fmla="*/ 154684 h 309367"/>
                  <a:gd name="connsiteX2" fmla="*/ 154684 w 309367"/>
                  <a:gd name="connsiteY2" fmla="*/ 309368 h 309367"/>
                  <a:gd name="connsiteX3" fmla="*/ 309368 w 309367"/>
                  <a:gd name="connsiteY3" fmla="*/ 154684 h 309367"/>
                  <a:gd name="connsiteX4" fmla="*/ 154684 w 309367"/>
                  <a:gd name="connsiteY4" fmla="*/ 0 h 309367"/>
                  <a:gd name="connsiteX5" fmla="*/ 154684 w 309367"/>
                  <a:gd name="connsiteY5" fmla="*/ 270697 h 309367"/>
                  <a:gd name="connsiteX6" fmla="*/ 38671 w 309367"/>
                  <a:gd name="connsiteY6" fmla="*/ 154684 h 309367"/>
                  <a:gd name="connsiteX7" fmla="*/ 154684 w 309367"/>
                  <a:gd name="connsiteY7" fmla="*/ 38671 h 309367"/>
                  <a:gd name="connsiteX8" fmla="*/ 270697 w 309367"/>
                  <a:gd name="connsiteY8" fmla="*/ 154684 h 309367"/>
                  <a:gd name="connsiteX9" fmla="*/ 154684 w 309367"/>
                  <a:gd name="connsiteY9" fmla="*/ 270774 h 3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67" h="309367">
                    <a:moveTo>
                      <a:pt x="154684" y="0"/>
                    </a:moveTo>
                    <a:cubicBezTo>
                      <a:pt x="69254" y="0"/>
                      <a:pt x="0" y="69254"/>
                      <a:pt x="0" y="154684"/>
                    </a:cubicBezTo>
                    <a:cubicBezTo>
                      <a:pt x="0" y="240114"/>
                      <a:pt x="69254" y="309368"/>
                      <a:pt x="154684" y="309368"/>
                    </a:cubicBezTo>
                    <a:cubicBezTo>
                      <a:pt x="240114" y="309368"/>
                      <a:pt x="309368" y="240114"/>
                      <a:pt x="309368" y="154684"/>
                    </a:cubicBezTo>
                    <a:cubicBezTo>
                      <a:pt x="309261" y="69298"/>
                      <a:pt x="240069" y="106"/>
                      <a:pt x="154684" y="0"/>
                    </a:cubicBezTo>
                    <a:close/>
                    <a:moveTo>
                      <a:pt x="154684" y="270697"/>
                    </a:moveTo>
                    <a:cubicBezTo>
                      <a:pt x="90612" y="270697"/>
                      <a:pt x="38671" y="218756"/>
                      <a:pt x="38671" y="154684"/>
                    </a:cubicBezTo>
                    <a:cubicBezTo>
                      <a:pt x="38671" y="90612"/>
                      <a:pt x="90612" y="38671"/>
                      <a:pt x="154684" y="38671"/>
                    </a:cubicBezTo>
                    <a:cubicBezTo>
                      <a:pt x="218756" y="38671"/>
                      <a:pt x="270697" y="90612"/>
                      <a:pt x="270697" y="154684"/>
                    </a:cubicBezTo>
                    <a:cubicBezTo>
                      <a:pt x="270664" y="218756"/>
                      <a:pt x="218756" y="270699"/>
                      <a:pt x="154684" y="270774"/>
                    </a:cubicBezTo>
                    <a:close/>
                  </a:path>
                </a:pathLst>
              </a:custGeom>
              <a:solidFill>
                <a:srgbClr val="0D4F8C"/>
              </a:solidFill>
              <a:ln w="19248" cap="flat">
                <a:noFill/>
                <a:prstDash val="solid"/>
                <a:miter/>
              </a:ln>
            </p:spPr>
            <p:txBody>
              <a:bodyPr rtlCol="0" anchor="ctr"/>
              <a:lstStyle/>
              <a:p>
                <a:endParaRPr lang="en-US"/>
              </a:p>
            </p:txBody>
          </p:sp>
          <p:sp>
            <p:nvSpPr>
              <p:cNvPr id="15" name="Freeform: Shape 9">
                <a:extLst>
                  <a:ext uri="{FF2B5EF4-FFF2-40B4-BE49-F238E27FC236}">
                    <a16:creationId xmlns:a16="http://schemas.microsoft.com/office/drawing/2014/main" id="{C90A8157-2C5E-99C0-CA77-7E03A608DFE6}"/>
                  </a:ext>
                </a:extLst>
              </p:cNvPr>
              <p:cNvSpPr/>
              <p:nvPr/>
            </p:nvSpPr>
            <p:spPr>
              <a:xfrm>
                <a:off x="9700212" y="9823473"/>
                <a:ext cx="655124" cy="38670"/>
              </a:xfrm>
              <a:custGeom>
                <a:avLst/>
                <a:gdLst>
                  <a:gd name="connsiteX0" fmla="*/ 7599 w 655124"/>
                  <a:gd name="connsiteY0" fmla="*/ 0 h 38670"/>
                  <a:gd name="connsiteX1" fmla="*/ 0 w 655124"/>
                  <a:gd name="connsiteY1" fmla="*/ 38671 h 38670"/>
                  <a:gd name="connsiteX2" fmla="*/ 655125 w 655124"/>
                  <a:gd name="connsiteY2" fmla="*/ 38671 h 38670"/>
                  <a:gd name="connsiteX3" fmla="*/ 647507 w 655124"/>
                  <a:gd name="connsiteY3" fmla="*/ 0 h 38670"/>
                </a:gdLst>
                <a:ahLst/>
                <a:cxnLst>
                  <a:cxn ang="0">
                    <a:pos x="connsiteX0" y="connsiteY0"/>
                  </a:cxn>
                  <a:cxn ang="0">
                    <a:pos x="connsiteX1" y="connsiteY1"/>
                  </a:cxn>
                  <a:cxn ang="0">
                    <a:pos x="connsiteX2" y="connsiteY2"/>
                  </a:cxn>
                  <a:cxn ang="0">
                    <a:pos x="connsiteX3" y="connsiteY3"/>
                  </a:cxn>
                </a:cxnLst>
                <a:rect l="l" t="t" r="r" b="b"/>
                <a:pathLst>
                  <a:path w="655124" h="38670">
                    <a:moveTo>
                      <a:pt x="7599" y="0"/>
                    </a:moveTo>
                    <a:cubicBezTo>
                      <a:pt x="6396" y="13117"/>
                      <a:pt x="3850" y="26074"/>
                      <a:pt x="0" y="38671"/>
                    </a:cubicBezTo>
                    <a:lnTo>
                      <a:pt x="655125" y="38671"/>
                    </a:lnTo>
                    <a:cubicBezTo>
                      <a:pt x="651260" y="26078"/>
                      <a:pt x="648705" y="13119"/>
                      <a:pt x="647507" y="0"/>
                    </a:cubicBezTo>
                    <a:close/>
                  </a:path>
                </a:pathLst>
              </a:custGeom>
              <a:solidFill>
                <a:srgbClr val="19BEDE"/>
              </a:solidFill>
              <a:ln w="19248" cap="flat">
                <a:noFill/>
                <a:prstDash val="solid"/>
                <a:miter/>
              </a:ln>
            </p:spPr>
            <p:txBody>
              <a:bodyPr rtlCol="0" anchor="ctr"/>
              <a:lstStyle/>
              <a:p>
                <a:endParaRPr lang="en-US"/>
              </a:p>
            </p:txBody>
          </p:sp>
          <p:sp>
            <p:nvSpPr>
              <p:cNvPr id="16" name="Freeform: Shape 10">
                <a:extLst>
                  <a:ext uri="{FF2B5EF4-FFF2-40B4-BE49-F238E27FC236}">
                    <a16:creationId xmlns:a16="http://schemas.microsoft.com/office/drawing/2014/main" id="{63B75039-DAC7-F559-F8E3-E8E35A508391}"/>
                  </a:ext>
                </a:extLst>
              </p:cNvPr>
              <p:cNvSpPr/>
              <p:nvPr/>
            </p:nvSpPr>
            <p:spPr>
              <a:xfrm>
                <a:off x="9167345" y="9011382"/>
                <a:ext cx="1701522" cy="850762"/>
              </a:xfrm>
              <a:custGeom>
                <a:avLst/>
                <a:gdLst>
                  <a:gd name="connsiteX0" fmla="*/ 1699337 w 1701522"/>
                  <a:gd name="connsiteY0" fmla="*/ 487526 h 850762"/>
                  <a:gd name="connsiteX1" fmla="*/ 1644773 w 1701522"/>
                  <a:gd name="connsiteY1" fmla="*/ 146525 h 850762"/>
                  <a:gd name="connsiteX2" fmla="*/ 1472957 w 1701522"/>
                  <a:gd name="connsiteY2" fmla="*/ 1 h 850762"/>
                  <a:gd name="connsiteX3" fmla="*/ 96677 w 1701522"/>
                  <a:gd name="connsiteY3" fmla="*/ 1 h 850762"/>
                  <a:gd name="connsiteX4" fmla="*/ 0 w 1701522"/>
                  <a:gd name="connsiteY4" fmla="*/ 96679 h 850762"/>
                  <a:gd name="connsiteX5" fmla="*/ 0 w 1701522"/>
                  <a:gd name="connsiteY5" fmla="*/ 754085 h 850762"/>
                  <a:gd name="connsiteX6" fmla="*/ 96677 w 1701522"/>
                  <a:gd name="connsiteY6" fmla="*/ 850762 h 850762"/>
                  <a:gd name="connsiteX7" fmla="*/ 163191 w 1701522"/>
                  <a:gd name="connsiteY7" fmla="*/ 850762 h 850762"/>
                  <a:gd name="connsiteX8" fmla="*/ 155573 w 1701522"/>
                  <a:gd name="connsiteY8" fmla="*/ 812091 h 850762"/>
                  <a:gd name="connsiteX9" fmla="*/ 96677 w 1701522"/>
                  <a:gd name="connsiteY9" fmla="*/ 812091 h 850762"/>
                  <a:gd name="connsiteX10" fmla="*/ 38671 w 1701522"/>
                  <a:gd name="connsiteY10" fmla="*/ 754085 h 850762"/>
                  <a:gd name="connsiteX11" fmla="*/ 38671 w 1701522"/>
                  <a:gd name="connsiteY11" fmla="*/ 425382 h 850762"/>
                  <a:gd name="connsiteX12" fmla="*/ 1229466 w 1701522"/>
                  <a:gd name="connsiteY12" fmla="*/ 425382 h 850762"/>
                  <a:gd name="connsiteX13" fmla="*/ 1345479 w 1701522"/>
                  <a:gd name="connsiteY13" fmla="*/ 541395 h 850762"/>
                  <a:gd name="connsiteX14" fmla="*/ 1662851 w 1701522"/>
                  <a:gd name="connsiteY14" fmla="*/ 541395 h 850762"/>
                  <a:gd name="connsiteX15" fmla="*/ 1662851 w 1701522"/>
                  <a:gd name="connsiteY15" fmla="*/ 754085 h 850762"/>
                  <a:gd name="connsiteX16" fmla="*/ 1604845 w 1701522"/>
                  <a:gd name="connsiteY16" fmla="*/ 812091 h 850762"/>
                  <a:gd name="connsiteX17" fmla="*/ 1565265 w 1701522"/>
                  <a:gd name="connsiteY17" fmla="*/ 812091 h 850762"/>
                  <a:gd name="connsiteX18" fmla="*/ 1557647 w 1701522"/>
                  <a:gd name="connsiteY18" fmla="*/ 850762 h 850762"/>
                  <a:gd name="connsiteX19" fmla="*/ 1604845 w 1701522"/>
                  <a:gd name="connsiteY19" fmla="*/ 850762 h 850762"/>
                  <a:gd name="connsiteX20" fmla="*/ 1701522 w 1701522"/>
                  <a:gd name="connsiteY20" fmla="*/ 754085 h 850762"/>
                  <a:gd name="connsiteX21" fmla="*/ 1701522 w 1701522"/>
                  <a:gd name="connsiteY21" fmla="*/ 515021 h 850762"/>
                  <a:gd name="connsiteX22" fmla="*/ 1699337 w 1701522"/>
                  <a:gd name="connsiteY22" fmla="*/ 487526 h 850762"/>
                  <a:gd name="connsiteX23" fmla="*/ 1218135 w 1701522"/>
                  <a:gd name="connsiteY23" fmla="*/ 38672 h 850762"/>
                  <a:gd name="connsiteX24" fmla="*/ 1218135 w 1701522"/>
                  <a:gd name="connsiteY24" fmla="*/ 386711 h 850762"/>
                  <a:gd name="connsiteX25" fmla="*/ 850761 w 1701522"/>
                  <a:gd name="connsiteY25" fmla="*/ 386711 h 850762"/>
                  <a:gd name="connsiteX26" fmla="*/ 850761 w 1701522"/>
                  <a:gd name="connsiteY26" fmla="*/ 38672 h 850762"/>
                  <a:gd name="connsiteX27" fmla="*/ 812090 w 1701522"/>
                  <a:gd name="connsiteY27" fmla="*/ 38672 h 850762"/>
                  <a:gd name="connsiteX28" fmla="*/ 812090 w 1701522"/>
                  <a:gd name="connsiteY28" fmla="*/ 386711 h 850762"/>
                  <a:gd name="connsiteX29" fmla="*/ 444716 w 1701522"/>
                  <a:gd name="connsiteY29" fmla="*/ 386711 h 850762"/>
                  <a:gd name="connsiteX30" fmla="*/ 444716 w 1701522"/>
                  <a:gd name="connsiteY30" fmla="*/ 38672 h 850762"/>
                  <a:gd name="connsiteX31" fmla="*/ 38671 w 1701522"/>
                  <a:gd name="connsiteY31" fmla="*/ 96679 h 850762"/>
                  <a:gd name="connsiteX32" fmla="*/ 96677 w 1701522"/>
                  <a:gd name="connsiteY32" fmla="*/ 38672 h 850762"/>
                  <a:gd name="connsiteX33" fmla="*/ 406045 w 1701522"/>
                  <a:gd name="connsiteY33" fmla="*/ 38672 h 850762"/>
                  <a:gd name="connsiteX34" fmla="*/ 406045 w 1701522"/>
                  <a:gd name="connsiteY34" fmla="*/ 386711 h 850762"/>
                  <a:gd name="connsiteX35" fmla="*/ 38671 w 1701522"/>
                  <a:gd name="connsiteY35" fmla="*/ 386711 h 850762"/>
                  <a:gd name="connsiteX36" fmla="*/ 1256806 w 1701522"/>
                  <a:gd name="connsiteY36" fmla="*/ 398041 h 850762"/>
                  <a:gd name="connsiteX37" fmla="*/ 1256806 w 1701522"/>
                  <a:gd name="connsiteY37" fmla="*/ 38672 h 850762"/>
                  <a:gd name="connsiteX38" fmla="*/ 1472957 w 1701522"/>
                  <a:gd name="connsiteY38" fmla="*/ 38672 h 850762"/>
                  <a:gd name="connsiteX39" fmla="*/ 1606682 w 1701522"/>
                  <a:gd name="connsiteY39" fmla="*/ 152635 h 850762"/>
                  <a:gd name="connsiteX40" fmla="*/ 1661227 w 1701522"/>
                  <a:gd name="connsiteY40" fmla="*/ 493655 h 850762"/>
                  <a:gd name="connsiteX41" fmla="*/ 1661943 w 1701522"/>
                  <a:gd name="connsiteY41" fmla="*/ 502724 h 850762"/>
                  <a:gd name="connsiteX42" fmla="*/ 1361488 w 1701522"/>
                  <a:gd name="connsiteY42" fmla="*/ 502724 h 85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01522" h="850762">
                    <a:moveTo>
                      <a:pt x="1699337" y="487526"/>
                    </a:moveTo>
                    <a:lnTo>
                      <a:pt x="1644773" y="146525"/>
                    </a:lnTo>
                    <a:cubicBezTo>
                      <a:pt x="1631568" y="61942"/>
                      <a:pt x="1558565" y="-316"/>
                      <a:pt x="1472957" y="1"/>
                    </a:cubicBezTo>
                    <a:lnTo>
                      <a:pt x="96677" y="1"/>
                    </a:lnTo>
                    <a:cubicBezTo>
                      <a:pt x="43311" y="65"/>
                      <a:pt x="64" y="43311"/>
                      <a:pt x="0" y="96679"/>
                    </a:cubicBezTo>
                    <a:lnTo>
                      <a:pt x="0" y="754085"/>
                    </a:lnTo>
                    <a:cubicBezTo>
                      <a:pt x="64" y="807453"/>
                      <a:pt x="43311" y="850698"/>
                      <a:pt x="96677" y="850762"/>
                    </a:cubicBezTo>
                    <a:lnTo>
                      <a:pt x="163191" y="850762"/>
                    </a:lnTo>
                    <a:cubicBezTo>
                      <a:pt x="159326" y="838169"/>
                      <a:pt x="156772" y="825210"/>
                      <a:pt x="155573" y="812091"/>
                    </a:cubicBezTo>
                    <a:lnTo>
                      <a:pt x="96677" y="812091"/>
                    </a:lnTo>
                    <a:cubicBezTo>
                      <a:pt x="64641" y="812091"/>
                      <a:pt x="38671" y="786122"/>
                      <a:pt x="38671" y="754085"/>
                    </a:cubicBezTo>
                    <a:lnTo>
                      <a:pt x="38671" y="425382"/>
                    </a:lnTo>
                    <a:lnTo>
                      <a:pt x="1229466" y="425382"/>
                    </a:lnTo>
                    <a:lnTo>
                      <a:pt x="1345479" y="541395"/>
                    </a:lnTo>
                    <a:lnTo>
                      <a:pt x="1662851" y="541395"/>
                    </a:lnTo>
                    <a:lnTo>
                      <a:pt x="1662851" y="754085"/>
                    </a:lnTo>
                    <a:cubicBezTo>
                      <a:pt x="1662851" y="786122"/>
                      <a:pt x="1636880" y="812091"/>
                      <a:pt x="1604845" y="812091"/>
                    </a:cubicBezTo>
                    <a:lnTo>
                      <a:pt x="1565265" y="812091"/>
                    </a:lnTo>
                    <a:cubicBezTo>
                      <a:pt x="1564066" y="825210"/>
                      <a:pt x="1561512" y="838169"/>
                      <a:pt x="1557647" y="850762"/>
                    </a:cubicBezTo>
                    <a:lnTo>
                      <a:pt x="1604845" y="850762"/>
                    </a:lnTo>
                    <a:cubicBezTo>
                      <a:pt x="1658213" y="850698"/>
                      <a:pt x="1701458" y="807453"/>
                      <a:pt x="1701522" y="754085"/>
                    </a:cubicBezTo>
                    <a:lnTo>
                      <a:pt x="1701522" y="515021"/>
                    </a:lnTo>
                    <a:cubicBezTo>
                      <a:pt x="1701526" y="505814"/>
                      <a:pt x="1700795" y="496618"/>
                      <a:pt x="1699337" y="487526"/>
                    </a:cubicBezTo>
                    <a:close/>
                    <a:moveTo>
                      <a:pt x="1218135" y="38672"/>
                    </a:moveTo>
                    <a:lnTo>
                      <a:pt x="1218135" y="386711"/>
                    </a:lnTo>
                    <a:lnTo>
                      <a:pt x="850761" y="386711"/>
                    </a:lnTo>
                    <a:lnTo>
                      <a:pt x="850761" y="38672"/>
                    </a:lnTo>
                    <a:close/>
                    <a:moveTo>
                      <a:pt x="812090" y="38672"/>
                    </a:moveTo>
                    <a:lnTo>
                      <a:pt x="812090" y="386711"/>
                    </a:lnTo>
                    <a:lnTo>
                      <a:pt x="444716" y="386711"/>
                    </a:lnTo>
                    <a:lnTo>
                      <a:pt x="444716" y="38672"/>
                    </a:lnTo>
                    <a:close/>
                    <a:moveTo>
                      <a:pt x="38671" y="96679"/>
                    </a:moveTo>
                    <a:cubicBezTo>
                      <a:pt x="38671" y="64642"/>
                      <a:pt x="64641" y="38672"/>
                      <a:pt x="96677" y="38672"/>
                    </a:cubicBezTo>
                    <a:lnTo>
                      <a:pt x="406045" y="38672"/>
                    </a:lnTo>
                    <a:lnTo>
                      <a:pt x="406045" y="386711"/>
                    </a:lnTo>
                    <a:lnTo>
                      <a:pt x="38671" y="386711"/>
                    </a:lnTo>
                    <a:close/>
                    <a:moveTo>
                      <a:pt x="1256806" y="398041"/>
                    </a:moveTo>
                    <a:lnTo>
                      <a:pt x="1256806" y="38672"/>
                    </a:lnTo>
                    <a:lnTo>
                      <a:pt x="1472957" y="38672"/>
                    </a:lnTo>
                    <a:cubicBezTo>
                      <a:pt x="1539568" y="38398"/>
                      <a:pt x="1596391" y="86823"/>
                      <a:pt x="1606682" y="152635"/>
                    </a:cubicBezTo>
                    <a:lnTo>
                      <a:pt x="1661227" y="493655"/>
                    </a:lnTo>
                    <a:cubicBezTo>
                      <a:pt x="1661710" y="496633"/>
                      <a:pt x="1661672" y="499707"/>
                      <a:pt x="1661943" y="502724"/>
                    </a:cubicBezTo>
                    <a:lnTo>
                      <a:pt x="1361488" y="502724"/>
                    </a:lnTo>
                    <a:close/>
                  </a:path>
                </a:pathLst>
              </a:custGeom>
              <a:solidFill>
                <a:srgbClr val="19BEDE"/>
              </a:solidFill>
              <a:ln w="19248" cap="flat">
                <a:noFill/>
                <a:prstDash val="solid"/>
                <a:miter/>
              </a:ln>
            </p:spPr>
            <p:txBody>
              <a:bodyPr rtlCol="0" anchor="ctr"/>
              <a:lstStyle/>
              <a:p>
                <a:endParaRPr lang="en-US"/>
              </a:p>
            </p:txBody>
          </p:sp>
          <p:sp>
            <p:nvSpPr>
              <p:cNvPr id="17" name="Freeform: Shape 11">
                <a:extLst>
                  <a:ext uri="{FF2B5EF4-FFF2-40B4-BE49-F238E27FC236}">
                    <a16:creationId xmlns:a16="http://schemas.microsoft.com/office/drawing/2014/main" id="{29D70D62-C5C7-8964-6F8C-CF2D3D499C4E}"/>
                  </a:ext>
                </a:extLst>
              </p:cNvPr>
              <p:cNvSpPr/>
              <p:nvPr/>
            </p:nvSpPr>
            <p:spPr>
              <a:xfrm>
                <a:off x="10385480" y="9650672"/>
                <a:ext cx="309367" cy="309367"/>
              </a:xfrm>
              <a:custGeom>
                <a:avLst/>
                <a:gdLst>
                  <a:gd name="connsiteX0" fmla="*/ 154684 w 309367"/>
                  <a:gd name="connsiteY0" fmla="*/ 0 h 309367"/>
                  <a:gd name="connsiteX1" fmla="*/ 0 w 309367"/>
                  <a:gd name="connsiteY1" fmla="*/ 154684 h 309367"/>
                  <a:gd name="connsiteX2" fmla="*/ 154684 w 309367"/>
                  <a:gd name="connsiteY2" fmla="*/ 309368 h 309367"/>
                  <a:gd name="connsiteX3" fmla="*/ 309368 w 309367"/>
                  <a:gd name="connsiteY3" fmla="*/ 154684 h 309367"/>
                  <a:gd name="connsiteX4" fmla="*/ 154684 w 309367"/>
                  <a:gd name="connsiteY4" fmla="*/ 0 h 309367"/>
                  <a:gd name="connsiteX5" fmla="*/ 154684 w 309367"/>
                  <a:gd name="connsiteY5" fmla="*/ 270697 h 309367"/>
                  <a:gd name="connsiteX6" fmla="*/ 38671 w 309367"/>
                  <a:gd name="connsiteY6" fmla="*/ 154684 h 309367"/>
                  <a:gd name="connsiteX7" fmla="*/ 154684 w 309367"/>
                  <a:gd name="connsiteY7" fmla="*/ 38671 h 309367"/>
                  <a:gd name="connsiteX8" fmla="*/ 270697 w 309367"/>
                  <a:gd name="connsiteY8" fmla="*/ 154684 h 309367"/>
                  <a:gd name="connsiteX9" fmla="*/ 154684 w 309367"/>
                  <a:gd name="connsiteY9" fmla="*/ 270774 h 3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67" h="309367">
                    <a:moveTo>
                      <a:pt x="154684" y="0"/>
                    </a:moveTo>
                    <a:cubicBezTo>
                      <a:pt x="69254" y="0"/>
                      <a:pt x="0" y="69254"/>
                      <a:pt x="0" y="154684"/>
                    </a:cubicBezTo>
                    <a:cubicBezTo>
                      <a:pt x="0" y="240114"/>
                      <a:pt x="69254" y="309368"/>
                      <a:pt x="154684" y="309368"/>
                    </a:cubicBezTo>
                    <a:cubicBezTo>
                      <a:pt x="240114" y="309368"/>
                      <a:pt x="309368" y="240114"/>
                      <a:pt x="309368" y="154684"/>
                    </a:cubicBezTo>
                    <a:cubicBezTo>
                      <a:pt x="309261" y="69298"/>
                      <a:pt x="240069" y="106"/>
                      <a:pt x="154684" y="0"/>
                    </a:cubicBezTo>
                    <a:close/>
                    <a:moveTo>
                      <a:pt x="154684" y="270697"/>
                    </a:moveTo>
                    <a:cubicBezTo>
                      <a:pt x="90612" y="270697"/>
                      <a:pt x="38671" y="218756"/>
                      <a:pt x="38671" y="154684"/>
                    </a:cubicBezTo>
                    <a:cubicBezTo>
                      <a:pt x="38671" y="90612"/>
                      <a:pt x="90612" y="38671"/>
                      <a:pt x="154684" y="38671"/>
                    </a:cubicBezTo>
                    <a:cubicBezTo>
                      <a:pt x="218756" y="38671"/>
                      <a:pt x="270697" y="90612"/>
                      <a:pt x="270697" y="154684"/>
                    </a:cubicBezTo>
                    <a:cubicBezTo>
                      <a:pt x="270664" y="218756"/>
                      <a:pt x="218756" y="270699"/>
                      <a:pt x="154684" y="270774"/>
                    </a:cubicBezTo>
                    <a:close/>
                  </a:path>
                </a:pathLst>
              </a:custGeom>
              <a:solidFill>
                <a:srgbClr val="0D4F8C"/>
              </a:solidFill>
              <a:ln w="1924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80145282"/>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defTabSz="1828800">
              <a:defRPr/>
            </a:pPr>
            <a:fld id="{BCD7581F-132C-4987-8E9F-6738D7CB4A3C}" type="slidenum">
              <a:rPr lang="en-US" altLang="el-GR" sz="2400">
                <a:solidFill>
                  <a:srgbClr val="898989"/>
                </a:solidFill>
                <a:latin typeface="Arial" pitchFamily="34" charset="0"/>
              </a:rPr>
              <a:pPr defTabSz="1828800">
                <a:defRPr/>
              </a:pPr>
              <a:t>9</a:t>
            </a:fld>
            <a:endParaRPr lang="en-US" altLang="el-GR" sz="2400">
              <a:solidFill>
                <a:srgbClr val="898989"/>
              </a:solidFill>
              <a:latin typeface="Arial" pitchFamily="34" charset="0"/>
            </a:endParaRPr>
          </a:p>
        </p:txBody>
      </p:sp>
      <p:graphicFrame>
        <p:nvGraphicFramePr>
          <p:cNvPr id="2" name="Πίνακας 1"/>
          <p:cNvGraphicFramePr>
            <a:graphicFrameLocks noGrp="1"/>
          </p:cNvGraphicFramePr>
          <p:nvPr>
            <p:extLst>
              <p:ext uri="{D42A27DB-BD31-4B8C-83A1-F6EECF244321}">
                <p14:modId xmlns:p14="http://schemas.microsoft.com/office/powerpoint/2010/main" val="3015977064"/>
              </p:ext>
            </p:extLst>
          </p:nvPr>
        </p:nvGraphicFramePr>
        <p:xfrm>
          <a:off x="1805660" y="2704192"/>
          <a:ext cx="20628218" cy="10516508"/>
        </p:xfrm>
        <a:graphic>
          <a:graphicData uri="http://schemas.openxmlformats.org/drawingml/2006/table">
            <a:tbl>
              <a:tblPr firstRow="1" firstCol="1">
                <a:tableStyleId>{2D5ABB26-0587-4C30-8999-92F81FD0307C}</a:tableStyleId>
              </a:tblPr>
              <a:tblGrid>
                <a:gridCol w="2829332">
                  <a:extLst>
                    <a:ext uri="{9D8B030D-6E8A-4147-A177-3AD203B41FA5}">
                      <a16:colId xmlns:a16="http://schemas.microsoft.com/office/drawing/2014/main" val="3126450751"/>
                    </a:ext>
                  </a:extLst>
                </a:gridCol>
                <a:gridCol w="8705850">
                  <a:extLst>
                    <a:ext uri="{9D8B030D-6E8A-4147-A177-3AD203B41FA5}">
                      <a16:colId xmlns:a16="http://schemas.microsoft.com/office/drawing/2014/main" val="1226896676"/>
                    </a:ext>
                  </a:extLst>
                </a:gridCol>
                <a:gridCol w="1885950">
                  <a:extLst>
                    <a:ext uri="{9D8B030D-6E8A-4147-A177-3AD203B41FA5}">
                      <a16:colId xmlns:a16="http://schemas.microsoft.com/office/drawing/2014/main" val="60525568"/>
                    </a:ext>
                  </a:extLst>
                </a:gridCol>
                <a:gridCol w="3512566">
                  <a:extLst>
                    <a:ext uri="{9D8B030D-6E8A-4147-A177-3AD203B41FA5}">
                      <a16:colId xmlns:a16="http://schemas.microsoft.com/office/drawing/2014/main" val="3521273883"/>
                    </a:ext>
                  </a:extLst>
                </a:gridCol>
                <a:gridCol w="3694520">
                  <a:extLst>
                    <a:ext uri="{9D8B030D-6E8A-4147-A177-3AD203B41FA5}">
                      <a16:colId xmlns:a16="http://schemas.microsoft.com/office/drawing/2014/main" val="2753798961"/>
                    </a:ext>
                  </a:extLst>
                </a:gridCol>
              </a:tblGrid>
              <a:tr h="891132">
                <a:tc>
                  <a:txBody>
                    <a:bodyPr/>
                    <a:lstStyle/>
                    <a:p>
                      <a:pPr marL="0" algn="ctr" defTabSz="1818010" rtl="0" eaLnBrk="1" fontAlgn="ctr" latinLnBrk="0" hangingPunct="1"/>
                      <a:r>
                        <a:rPr lang="el-GR" sz="2800" b="1" u="none" strike="noStrike" kern="1200" dirty="0">
                          <a:solidFill>
                            <a:srgbClr val="79CA4C"/>
                          </a:solidFill>
                          <a:effectLst/>
                        </a:rPr>
                        <a:t>Στόχος  Πολιτικής</a:t>
                      </a:r>
                      <a:endParaRPr lang="el-GR" sz="2800" b="1" i="0" u="none" strike="noStrike" kern="1200" dirty="0">
                        <a:solidFill>
                          <a:srgbClr val="79CA4C"/>
                        </a:solidFill>
                        <a:effectLst/>
                        <a:latin typeface="Trebuchet MS" panose="020B0603020202020204" pitchFamily="34" charset="0"/>
                        <a:ea typeface="+mn-ea"/>
                        <a:cs typeface="+mn-cs"/>
                      </a:endParaRPr>
                    </a:p>
                  </a:txBody>
                  <a:tcPr marL="10530" marR="10530" marT="1053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0" algn="ctr" defTabSz="1818010" rtl="0" eaLnBrk="1" fontAlgn="ctr" latinLnBrk="0" hangingPunct="1"/>
                      <a:r>
                        <a:rPr lang="el-GR" sz="2800" b="1" u="none" strike="noStrike" kern="1200" dirty="0">
                          <a:solidFill>
                            <a:srgbClr val="79CA4C"/>
                          </a:solidFill>
                          <a:effectLst/>
                        </a:rPr>
                        <a:t>Προτεραιότητα</a:t>
                      </a:r>
                      <a:endParaRPr lang="el-GR" sz="2800" b="1" i="0" u="none" strike="noStrike" kern="1200" dirty="0">
                        <a:solidFill>
                          <a:srgbClr val="79CA4C"/>
                        </a:solidFill>
                        <a:effectLst/>
                        <a:latin typeface="Trebuchet MS" panose="020B0603020202020204" pitchFamily="34" charset="0"/>
                        <a:ea typeface="+mn-ea"/>
                        <a:cs typeface="+mn-cs"/>
                      </a:endParaRPr>
                    </a:p>
                  </a:txBody>
                  <a:tcPr marL="10530" marR="10530" marT="1053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0" algn="ctr" defTabSz="1818010" rtl="0" eaLnBrk="1" fontAlgn="ctr" latinLnBrk="0" hangingPunct="1"/>
                      <a:r>
                        <a:rPr lang="el-GR" sz="2800" b="1" u="none" strike="noStrike" kern="1200" dirty="0">
                          <a:solidFill>
                            <a:srgbClr val="79CA4C"/>
                          </a:solidFill>
                          <a:effectLst/>
                        </a:rPr>
                        <a:t>Ταμείο</a:t>
                      </a:r>
                      <a:endParaRPr lang="el-GR" sz="2800" b="1" i="0" u="none" strike="noStrike" kern="1200" dirty="0">
                        <a:solidFill>
                          <a:srgbClr val="79CA4C"/>
                        </a:solidFill>
                        <a:effectLst/>
                        <a:latin typeface="Trebuchet MS" panose="020B0603020202020204" pitchFamily="34" charset="0"/>
                        <a:ea typeface="+mn-ea"/>
                        <a:cs typeface="+mn-cs"/>
                      </a:endParaRPr>
                    </a:p>
                  </a:txBody>
                  <a:tcPr marL="10530" marR="10530" marT="1053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0" algn="ctr" defTabSz="1818010" rtl="0" eaLnBrk="1" fontAlgn="ctr" latinLnBrk="0" hangingPunct="1"/>
                      <a:r>
                        <a:rPr lang="el-GR" sz="2800" b="1" u="none" strike="noStrike" kern="1200" dirty="0">
                          <a:solidFill>
                            <a:srgbClr val="79CA4C"/>
                          </a:solidFill>
                          <a:effectLst/>
                        </a:rPr>
                        <a:t> Κοινοτική Συνδρομή</a:t>
                      </a:r>
                      <a:endParaRPr lang="el-GR" sz="2800" b="1" i="0" u="none" strike="noStrike" kern="1200" dirty="0">
                        <a:solidFill>
                          <a:srgbClr val="79CA4C"/>
                        </a:solidFill>
                        <a:effectLst/>
                        <a:latin typeface="Trebuchet MS" panose="020B0603020202020204" pitchFamily="34" charset="0"/>
                        <a:ea typeface="+mn-ea"/>
                        <a:cs typeface="+mn-cs"/>
                      </a:endParaRPr>
                    </a:p>
                  </a:txBody>
                  <a:tcPr marL="10530" marR="10530" marT="1053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0" algn="ctr" defTabSz="1818010" rtl="0" eaLnBrk="1" fontAlgn="ctr" latinLnBrk="0" hangingPunct="1"/>
                      <a:r>
                        <a:rPr lang="el-GR" sz="2800" b="1" u="none" strike="noStrike" kern="1200" dirty="0" err="1">
                          <a:solidFill>
                            <a:srgbClr val="79CA4C"/>
                          </a:solidFill>
                          <a:effectLst/>
                        </a:rPr>
                        <a:t>Συγχρ</a:t>
                      </a:r>
                      <a:r>
                        <a:rPr lang="el-GR" sz="2800" b="1" u="none" strike="noStrike" kern="1200" dirty="0">
                          <a:solidFill>
                            <a:srgbClr val="79CA4C"/>
                          </a:solidFill>
                          <a:effectLst/>
                        </a:rPr>
                        <a:t>/</a:t>
                      </a:r>
                      <a:r>
                        <a:rPr lang="el-GR" sz="2800" b="1" u="none" strike="noStrike" kern="1200" dirty="0" err="1">
                          <a:solidFill>
                            <a:srgbClr val="79CA4C"/>
                          </a:solidFill>
                          <a:effectLst/>
                        </a:rPr>
                        <a:t>νη</a:t>
                      </a:r>
                      <a:r>
                        <a:rPr lang="el-GR" sz="2800" b="1" u="none" strike="noStrike" kern="1200" dirty="0">
                          <a:solidFill>
                            <a:srgbClr val="79CA4C"/>
                          </a:solidFill>
                          <a:effectLst/>
                        </a:rPr>
                        <a:t> </a:t>
                      </a:r>
                    </a:p>
                    <a:p>
                      <a:pPr marL="0" algn="ctr" defTabSz="1818010" rtl="0" eaLnBrk="1" fontAlgn="ctr" latinLnBrk="0" hangingPunct="1"/>
                      <a:r>
                        <a:rPr lang="el-GR" sz="2800" b="1" u="none" strike="noStrike" kern="1200" dirty="0">
                          <a:solidFill>
                            <a:srgbClr val="79CA4C"/>
                          </a:solidFill>
                          <a:effectLst/>
                        </a:rPr>
                        <a:t>Δημόσια Δαπάνη</a:t>
                      </a:r>
                      <a:endParaRPr lang="el-GR" sz="2800" b="1" i="0" u="none" strike="noStrike" kern="1200" dirty="0">
                        <a:solidFill>
                          <a:srgbClr val="79CA4C"/>
                        </a:solidFill>
                        <a:effectLst/>
                        <a:latin typeface="Trebuchet MS" panose="020B0603020202020204" pitchFamily="34" charset="0"/>
                        <a:ea typeface="+mn-ea"/>
                        <a:cs typeface="+mn-cs"/>
                      </a:endParaRPr>
                    </a:p>
                  </a:txBody>
                  <a:tcPr marL="10530" marR="10530" marT="1053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1305242617"/>
                  </a:ext>
                </a:extLst>
              </a:tr>
              <a:tr h="727923">
                <a:tc rowSpan="2">
                  <a:txBody>
                    <a:bodyPr/>
                    <a:lstStyle/>
                    <a:p>
                      <a:pPr algn="ctr">
                        <a:lnSpc>
                          <a:spcPct val="107000"/>
                        </a:lnSpc>
                        <a:spcAft>
                          <a:spcPts val="0"/>
                        </a:spcAft>
                      </a:pPr>
                      <a:r>
                        <a:rPr lang="el-GR" sz="2400" dirty="0">
                          <a:solidFill>
                            <a:schemeClr val="tx1"/>
                          </a:solidFill>
                        </a:rPr>
                        <a:t>ΣΠ2</a:t>
                      </a:r>
                      <a:endParaRPr lang="en-US" sz="2400" dirty="0">
                        <a:solidFill>
                          <a:schemeClr val="tx1"/>
                        </a:solidFill>
                        <a:latin typeface="Trebuchet MS" panose="020B0603020202020204" pitchFamily="34" charset="0"/>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179388" indent="-179388" algn="l">
                        <a:lnSpc>
                          <a:spcPct val="100000"/>
                        </a:lnSpc>
                        <a:spcAft>
                          <a:spcPts val="0"/>
                        </a:spcAft>
                      </a:pPr>
                      <a:r>
                        <a:rPr lang="el-GR" sz="2400" kern="1200" dirty="0">
                          <a:solidFill>
                            <a:srgbClr val="0D4F8C"/>
                          </a:solidFill>
                          <a:effectLst/>
                        </a:rPr>
                        <a:t>01 Βιώσιμες αστικές μεταφορές σταθερής τροχιάς</a:t>
                      </a:r>
                      <a:endParaRPr lang="el-GR"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ΤΣ</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426,63</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501,91</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1375615210"/>
                  </a:ext>
                </a:extLst>
              </a:tr>
              <a:tr h="720100">
                <a:tc vMerge="1">
                  <a:txBody>
                    <a:bodyPr/>
                    <a:lstStyle/>
                    <a:p>
                      <a:pPr algn="ctr">
                        <a:lnSpc>
                          <a:spcPct val="107000"/>
                        </a:lnSpc>
                        <a:spcAft>
                          <a:spcPts val="0"/>
                        </a:spcAft>
                      </a:pPr>
                      <a:endParaRPr lang="en-US" sz="1200" dirty="0">
                        <a:solidFill>
                          <a:schemeClr val="tx1"/>
                        </a:solidFill>
                        <a:latin typeface="+mn-lt"/>
                      </a:endParaRPr>
                    </a:p>
                  </a:txBody>
                  <a:tcPr marL="68580" marR="68580" marT="0" marB="0" anchor="ctr">
                    <a:solidFill>
                      <a:schemeClr val="accent5">
                        <a:lumMod val="75000"/>
                        <a:alpha val="50000"/>
                      </a:schemeClr>
                    </a:solidFill>
                  </a:tcPr>
                </a:tc>
                <a:tc>
                  <a:txBody>
                    <a:bodyPr/>
                    <a:lstStyle/>
                    <a:p>
                      <a:pPr marL="179388" indent="-179388" algn="l">
                        <a:lnSpc>
                          <a:spcPct val="100000"/>
                        </a:lnSpc>
                        <a:spcAft>
                          <a:spcPts val="0"/>
                        </a:spcAft>
                      </a:pPr>
                      <a:r>
                        <a:rPr lang="el-GR" sz="2400" kern="1200" dirty="0">
                          <a:solidFill>
                            <a:srgbClr val="0D4F8C"/>
                          </a:solidFill>
                          <a:effectLst/>
                        </a:rPr>
                        <a:t>02 Βιώσιμες αστικές μεταφορές (εκτός μέσων σταθερής τροχιάς)</a:t>
                      </a:r>
                      <a:endParaRPr lang="el-GR"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ΤΣ</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217,60</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256,00</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4043487046"/>
                  </a:ext>
                </a:extLst>
              </a:tr>
              <a:tr h="754518">
                <a:tc rowSpan="7">
                  <a:txBody>
                    <a:bodyPr/>
                    <a:lstStyle/>
                    <a:p>
                      <a:pPr algn="ctr">
                        <a:lnSpc>
                          <a:spcPct val="107000"/>
                        </a:lnSpc>
                        <a:spcAft>
                          <a:spcPts val="0"/>
                        </a:spcAft>
                      </a:pPr>
                      <a:r>
                        <a:rPr lang="el-GR" sz="2400" b="0" kern="1200" dirty="0">
                          <a:solidFill>
                            <a:schemeClr val="tx1"/>
                          </a:solidFill>
                        </a:rPr>
                        <a:t>ΣΠ3</a:t>
                      </a:r>
                      <a:endParaRPr lang="en-US" sz="2400" b="0" kern="1200" dirty="0">
                        <a:solidFill>
                          <a:schemeClr val="tx1"/>
                        </a:solidFill>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179388" indent="-179388" algn="l">
                        <a:lnSpc>
                          <a:spcPct val="100000"/>
                        </a:lnSpc>
                        <a:spcAft>
                          <a:spcPts val="0"/>
                        </a:spcAft>
                      </a:pPr>
                      <a:r>
                        <a:rPr lang="el-GR" sz="2400" kern="1200" dirty="0">
                          <a:solidFill>
                            <a:srgbClr val="0D4F8C"/>
                          </a:solidFill>
                          <a:effectLst/>
                        </a:rPr>
                        <a:t>03 Ανάπτυξη υπεραστικού / προαστιακού σιδηροδρομικού δικτύου</a:t>
                      </a:r>
                      <a:endParaRPr lang="en-US"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ΕΤΠΑ</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74,04</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87,10</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964210421"/>
                  </a:ext>
                </a:extLst>
              </a:tr>
              <a:tr h="586696">
                <a:tc vMerge="1">
                  <a:txBody>
                    <a:bodyPr/>
                    <a:lstStyle/>
                    <a:p>
                      <a:pPr marL="0" algn="l" defTabSz="914400" rtl="0" eaLnBrk="1" latinLnBrk="0" hangingPunct="1">
                        <a:lnSpc>
                          <a:spcPct val="107000"/>
                        </a:lnSpc>
                        <a:spcAft>
                          <a:spcPts val="0"/>
                        </a:spcAft>
                      </a:pPr>
                      <a:endParaRPr lang="en-US" sz="1200" b="1" kern="1200" dirty="0">
                        <a:solidFill>
                          <a:schemeClr val="tx1"/>
                        </a:solidFill>
                        <a:latin typeface="+mn-lt"/>
                        <a:ea typeface="+mn-ea"/>
                        <a:cs typeface="+mn-cs"/>
                      </a:endParaRPr>
                    </a:p>
                  </a:txBody>
                  <a:tcPr marL="68580" marR="68580" marT="0" marB="0" anchor="ctr">
                    <a:noFill/>
                  </a:tcPr>
                </a:tc>
                <a:tc>
                  <a:txBody>
                    <a:bodyPr/>
                    <a:lstStyle/>
                    <a:p>
                      <a:pPr marL="179388" indent="-179388" algn="l" defTabSz="914400" rtl="0" eaLnBrk="1" latinLnBrk="0" hangingPunct="1">
                        <a:lnSpc>
                          <a:spcPct val="100000"/>
                        </a:lnSpc>
                        <a:spcAft>
                          <a:spcPts val="0"/>
                        </a:spcAft>
                      </a:pPr>
                      <a:r>
                        <a:rPr lang="el-GR" sz="2400" kern="1200" dirty="0">
                          <a:solidFill>
                            <a:srgbClr val="0D4F8C"/>
                          </a:solidFill>
                          <a:effectLst/>
                        </a:rPr>
                        <a:t>04 Ολοκλήρωση / αναβάθμιση κεντρικού σιδηροδρομικού ΔΕΔ-Μ </a:t>
                      </a:r>
                      <a:endParaRPr lang="en-US"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ΤΣ</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203,90</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239,88</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2631829738"/>
                  </a:ext>
                </a:extLst>
              </a:tr>
              <a:tr h="750196">
                <a:tc vMerge="1">
                  <a:txBody>
                    <a:bodyPr/>
                    <a:lstStyle/>
                    <a:p>
                      <a:pPr algn="l">
                        <a:lnSpc>
                          <a:spcPct val="107000"/>
                        </a:lnSpc>
                        <a:spcAft>
                          <a:spcPts val="0"/>
                        </a:spcAft>
                      </a:pPr>
                      <a:endParaRPr lang="en-US" sz="1200" b="1" kern="1200" dirty="0">
                        <a:solidFill>
                          <a:schemeClr val="tx1"/>
                        </a:solidFill>
                        <a:latin typeface="+mn-lt"/>
                        <a:ea typeface="+mn-ea"/>
                        <a:cs typeface="+mn-cs"/>
                      </a:endParaRPr>
                    </a:p>
                  </a:txBody>
                  <a:tcPr marL="68580" marR="68580" marT="0" marB="0" anchor="ctr">
                    <a:solidFill>
                      <a:srgbClr val="EFF6E8"/>
                    </a:solidFill>
                  </a:tcPr>
                </a:tc>
                <a:tc>
                  <a:txBody>
                    <a:bodyPr/>
                    <a:lstStyle/>
                    <a:p>
                      <a:pPr marL="179388" indent="-179388" algn="l">
                        <a:lnSpc>
                          <a:spcPct val="100000"/>
                        </a:lnSpc>
                        <a:spcAft>
                          <a:spcPts val="0"/>
                        </a:spcAft>
                      </a:pPr>
                      <a:r>
                        <a:rPr lang="el-GR" sz="2400" kern="1200" dirty="0">
                          <a:solidFill>
                            <a:srgbClr val="0D4F8C"/>
                          </a:solidFill>
                          <a:effectLst/>
                        </a:rPr>
                        <a:t>05 Κατασκευή κρίσιμων ελλειπόντων τμημάτων οδικού ΔΕΔ-Μ </a:t>
                      </a:r>
                      <a:endParaRPr lang="en-US"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ΤΣ</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349,60</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411,30</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1717064266"/>
                  </a:ext>
                </a:extLst>
              </a:tr>
              <a:tr h="1072062">
                <a:tc vMerge="1">
                  <a:txBody>
                    <a:bodyPr/>
                    <a:lstStyle/>
                    <a:p>
                      <a:pPr marL="0" algn="l" defTabSz="914400" rtl="0" eaLnBrk="1" latinLnBrk="0" hangingPunct="1">
                        <a:lnSpc>
                          <a:spcPct val="107000"/>
                        </a:lnSpc>
                        <a:spcAft>
                          <a:spcPts val="0"/>
                        </a:spcAft>
                      </a:pPr>
                      <a:endParaRPr lang="en-US" sz="1200" b="1" kern="1200" dirty="0">
                        <a:solidFill>
                          <a:schemeClr val="tx1"/>
                        </a:solidFill>
                        <a:latin typeface="+mn-lt"/>
                        <a:ea typeface="+mn-ea"/>
                        <a:cs typeface="+mn-cs"/>
                      </a:endParaRPr>
                    </a:p>
                  </a:txBody>
                  <a:tcPr marL="68580" marR="68580" marT="0" marB="0" anchor="ctr">
                    <a:noFill/>
                  </a:tcPr>
                </a:tc>
                <a:tc>
                  <a:txBody>
                    <a:bodyPr/>
                    <a:lstStyle/>
                    <a:p>
                      <a:pPr marL="179388" indent="-179388" algn="l" defTabSz="914400" rtl="0" eaLnBrk="1" latinLnBrk="0" hangingPunct="1">
                        <a:lnSpc>
                          <a:spcPct val="100000"/>
                        </a:lnSpc>
                        <a:spcAft>
                          <a:spcPts val="0"/>
                        </a:spcAft>
                      </a:pPr>
                      <a:r>
                        <a:rPr lang="el-GR" sz="2400" kern="1200" dirty="0">
                          <a:solidFill>
                            <a:srgbClr val="0D4F8C"/>
                          </a:solidFill>
                          <a:effectLst/>
                        </a:rPr>
                        <a:t>06 Κατασκευή / Αναβάθμιση περιφερειακών τμημάτων αναλυτικού οδικού ΔΕΔ-Μ και συνδέσεων - Οδική ασφάλεια </a:t>
                      </a:r>
                      <a:endParaRPr lang="en-US"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ΕΤΠΑ</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198,57</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241,70</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748621897"/>
                  </a:ext>
                </a:extLst>
              </a:tr>
              <a:tr h="628765">
                <a:tc vMerge="1">
                  <a:txBody>
                    <a:bodyPr/>
                    <a:lstStyle/>
                    <a:p>
                      <a:pPr algn="l">
                        <a:lnSpc>
                          <a:spcPct val="107000"/>
                        </a:lnSpc>
                        <a:spcAft>
                          <a:spcPts val="0"/>
                        </a:spcAft>
                      </a:pPr>
                      <a:endParaRPr lang="en-US" sz="1200" b="1" kern="1200" dirty="0">
                        <a:solidFill>
                          <a:schemeClr val="tx1"/>
                        </a:solidFill>
                        <a:latin typeface="+mn-lt"/>
                        <a:ea typeface="+mn-ea"/>
                        <a:cs typeface="+mn-cs"/>
                      </a:endParaRPr>
                    </a:p>
                  </a:txBody>
                  <a:tcPr marL="68580" marR="68580" marT="0" marB="0" anchor="ctr">
                    <a:solidFill>
                      <a:srgbClr val="EFF6E8"/>
                    </a:solidFill>
                  </a:tcPr>
                </a:tc>
                <a:tc>
                  <a:txBody>
                    <a:bodyPr/>
                    <a:lstStyle/>
                    <a:p>
                      <a:pPr marL="179388" indent="-179388" algn="l">
                        <a:lnSpc>
                          <a:spcPct val="100000"/>
                        </a:lnSpc>
                        <a:spcAft>
                          <a:spcPts val="0"/>
                        </a:spcAft>
                      </a:pPr>
                      <a:r>
                        <a:rPr lang="el-GR" sz="2400" kern="1200" dirty="0">
                          <a:solidFill>
                            <a:srgbClr val="0D4F8C"/>
                          </a:solidFill>
                          <a:effectLst/>
                        </a:rPr>
                        <a:t>07 </a:t>
                      </a:r>
                      <a:r>
                        <a:rPr lang="el-GR" sz="2400" kern="1200" dirty="0" err="1">
                          <a:solidFill>
                            <a:srgbClr val="0D4F8C"/>
                          </a:solidFill>
                          <a:effectLst/>
                        </a:rPr>
                        <a:t>Πολυτροπικές</a:t>
                      </a:r>
                      <a:r>
                        <a:rPr lang="el-GR" sz="2400" kern="1200" dirty="0">
                          <a:solidFill>
                            <a:srgbClr val="0D4F8C"/>
                          </a:solidFill>
                          <a:effectLst/>
                        </a:rPr>
                        <a:t> συνδέσεις μεταφορών </a:t>
                      </a:r>
                      <a:endParaRPr lang="en-US"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ΕΤΠΑ</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145,19</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192,73</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2155691893"/>
                  </a:ext>
                </a:extLst>
              </a:tr>
              <a:tr h="705549">
                <a:tc vMerge="1">
                  <a:txBody>
                    <a:bodyPr/>
                    <a:lstStyle/>
                    <a:p>
                      <a:pPr algn="l">
                        <a:lnSpc>
                          <a:spcPct val="107000"/>
                        </a:lnSpc>
                        <a:spcAft>
                          <a:spcPts val="0"/>
                        </a:spcAft>
                      </a:pPr>
                      <a:endParaRPr lang="en-US" sz="1200" b="1" kern="1200" dirty="0">
                        <a:solidFill>
                          <a:schemeClr val="tx1"/>
                        </a:solidFill>
                        <a:latin typeface="+mn-lt"/>
                        <a:ea typeface="+mn-ea"/>
                        <a:cs typeface="+mn-cs"/>
                      </a:endParaRPr>
                    </a:p>
                  </a:txBody>
                  <a:tcPr marL="68580" marR="68580" marT="0" marB="0" anchor="ctr">
                    <a:noFill/>
                  </a:tcPr>
                </a:tc>
                <a:tc>
                  <a:txBody>
                    <a:bodyPr/>
                    <a:lstStyle/>
                    <a:p>
                      <a:pPr marL="179388" indent="-179388" algn="l">
                        <a:lnSpc>
                          <a:spcPct val="100000"/>
                        </a:lnSpc>
                        <a:spcAft>
                          <a:spcPts val="0"/>
                        </a:spcAft>
                      </a:pPr>
                      <a:r>
                        <a:rPr lang="el-GR" sz="2400" kern="1200" dirty="0">
                          <a:solidFill>
                            <a:srgbClr val="0D4F8C"/>
                          </a:solidFill>
                          <a:effectLst/>
                        </a:rPr>
                        <a:t>08 Συνδεσιμότητα και προσβασιμότητα των νησιών </a:t>
                      </a:r>
                      <a:endParaRPr lang="en-US"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ΕΤΠΑ</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136,10</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181,00</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4255071615"/>
                  </a:ext>
                </a:extLst>
              </a:tr>
              <a:tr h="627022">
                <a:tc vMerge="1">
                  <a:txBody>
                    <a:bodyPr/>
                    <a:lstStyle/>
                    <a:p>
                      <a:pPr algn="l">
                        <a:lnSpc>
                          <a:spcPct val="107000"/>
                        </a:lnSpc>
                        <a:spcAft>
                          <a:spcPts val="0"/>
                        </a:spcAft>
                      </a:pPr>
                      <a:endParaRPr lang="en-US" sz="1200" b="1" kern="1200" dirty="0">
                        <a:solidFill>
                          <a:schemeClr val="tx1"/>
                        </a:solidFill>
                        <a:latin typeface="+mn-lt"/>
                        <a:ea typeface="+mn-ea"/>
                        <a:cs typeface="+mn-cs"/>
                      </a:endParaRPr>
                    </a:p>
                  </a:txBody>
                  <a:tcPr marL="68580" marR="68580" marT="0" marB="0" anchor="ctr">
                    <a:noFill/>
                  </a:tcPr>
                </a:tc>
                <a:tc>
                  <a:txBody>
                    <a:bodyPr/>
                    <a:lstStyle/>
                    <a:p>
                      <a:pPr marL="179388" indent="-179388" algn="l">
                        <a:lnSpc>
                          <a:spcPct val="100000"/>
                        </a:lnSpc>
                        <a:spcAft>
                          <a:spcPts val="0"/>
                        </a:spcAft>
                      </a:pPr>
                      <a:r>
                        <a:rPr lang="en-US" sz="2400" kern="1200" dirty="0">
                          <a:solidFill>
                            <a:srgbClr val="0D4F8C"/>
                          </a:solidFill>
                          <a:effectLst/>
                        </a:rPr>
                        <a:t>0</a:t>
                      </a:r>
                      <a:r>
                        <a:rPr lang="el-GR" sz="2400" kern="1200" dirty="0">
                          <a:solidFill>
                            <a:srgbClr val="0D4F8C"/>
                          </a:solidFill>
                          <a:effectLst/>
                        </a:rPr>
                        <a:t>9</a:t>
                      </a:r>
                      <a:r>
                        <a:rPr lang="en-US" sz="2400" kern="1200" dirty="0">
                          <a:solidFill>
                            <a:srgbClr val="0D4F8C"/>
                          </a:solidFill>
                          <a:effectLst/>
                        </a:rPr>
                        <a:t> </a:t>
                      </a:r>
                      <a:r>
                        <a:rPr lang="el-GR" sz="2400" kern="1200" dirty="0">
                          <a:solidFill>
                            <a:srgbClr val="0D4F8C"/>
                          </a:solidFill>
                          <a:effectLst/>
                        </a:rPr>
                        <a:t>Συστήματα ασφάλειας ναυσιπλοΐας και αεροναυτιλίας</a:t>
                      </a:r>
                      <a:endParaRPr lang="en-US"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ΤΣ</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75,57</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88,91</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1619471371"/>
                  </a:ext>
                </a:extLst>
              </a:tr>
              <a:tr h="668512">
                <a:tc rowSpan="2">
                  <a:txBody>
                    <a:bodyPr/>
                    <a:lstStyle/>
                    <a:p>
                      <a:pPr algn="ctr">
                        <a:lnSpc>
                          <a:spcPct val="107000"/>
                        </a:lnSpc>
                        <a:spcAft>
                          <a:spcPts val="0"/>
                        </a:spcAft>
                      </a:pPr>
                      <a:r>
                        <a:rPr lang="el-GR" sz="2400" dirty="0">
                          <a:solidFill>
                            <a:schemeClr val="tx1"/>
                          </a:solidFill>
                          <a:effectLst/>
                        </a:rPr>
                        <a:t>ΤΒ</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179388" indent="-179388" algn="l">
                        <a:lnSpc>
                          <a:spcPct val="100000"/>
                        </a:lnSpc>
                        <a:spcAft>
                          <a:spcPts val="0"/>
                        </a:spcAft>
                      </a:pPr>
                      <a:r>
                        <a:rPr lang="el-GR" sz="2400" kern="1200" dirty="0">
                          <a:solidFill>
                            <a:srgbClr val="0D4F8C"/>
                          </a:solidFill>
                          <a:effectLst/>
                        </a:rPr>
                        <a:t>10 Τεχνική Βοήθεια (ΤΣ)</a:t>
                      </a:r>
                      <a:endParaRPr lang="en-US"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ΤΣ</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16,32</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19,21</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17493264"/>
                  </a:ext>
                </a:extLst>
              </a:tr>
              <a:tr h="533625">
                <a:tc vMerge="1">
                  <a:txBody>
                    <a:bodyPr/>
                    <a:lstStyle/>
                    <a:p>
                      <a:pPr algn="l">
                        <a:lnSpc>
                          <a:spcPct val="107000"/>
                        </a:lnSpc>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alpha val="50000"/>
                      </a:srgbClr>
                    </a:solidFill>
                  </a:tcPr>
                </a:tc>
                <a:tc>
                  <a:txBody>
                    <a:bodyPr/>
                    <a:lstStyle/>
                    <a:p>
                      <a:pPr marL="179388" indent="-179388" algn="l">
                        <a:lnSpc>
                          <a:spcPct val="100000"/>
                        </a:lnSpc>
                        <a:spcAft>
                          <a:spcPts val="0"/>
                        </a:spcAft>
                      </a:pPr>
                      <a:r>
                        <a:rPr lang="en-US" sz="2400" kern="1200" dirty="0">
                          <a:solidFill>
                            <a:srgbClr val="0D4F8C"/>
                          </a:solidFill>
                          <a:effectLst/>
                        </a:rPr>
                        <a:t>1</a:t>
                      </a:r>
                      <a:r>
                        <a:rPr lang="el-GR" sz="2400" kern="1200" dirty="0">
                          <a:solidFill>
                            <a:srgbClr val="0D4F8C"/>
                          </a:solidFill>
                          <a:effectLst/>
                        </a:rPr>
                        <a:t>1 Τεχνική Βοήθεια (ΕΤΠΑ)</a:t>
                      </a:r>
                      <a:endParaRPr lang="en-US" sz="2400" kern="1200" dirty="0">
                        <a:solidFill>
                          <a:srgbClr val="0D4F8C"/>
                        </a:solidFill>
                        <a:effectLst/>
                        <a:latin typeface="Trebuchet MS" panose="020B0603020202020204" pitchFamily="34" charset="0"/>
                        <a:ea typeface="+mn-ea"/>
                        <a:cs typeface="+mn-cs"/>
                      </a:endParaRPr>
                    </a:p>
                  </a:txBody>
                  <a:tcPr marL="137160" marR="137160" marT="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ctr">
                        <a:lnSpc>
                          <a:spcPct val="100000"/>
                        </a:lnSpc>
                      </a:pPr>
                      <a:r>
                        <a:rPr lang="el-GR" sz="2400" kern="1200" dirty="0">
                          <a:solidFill>
                            <a:srgbClr val="0D4F8C"/>
                          </a:solidFill>
                          <a:effectLst/>
                        </a:rPr>
                        <a:t>ΕΤΠΑ</a:t>
                      </a:r>
                      <a:endParaRPr lang="el-GR" sz="2400" kern="1200" dirty="0">
                        <a:solidFill>
                          <a:srgbClr val="0D4F8C"/>
                        </a:solidFill>
                        <a:effectLst/>
                        <a:latin typeface="Trebuchet MS" panose="020B0603020202020204" pitchFamily="34" charset="0"/>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3,06</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algn="ctr" fontAlgn="b"/>
                      <a:r>
                        <a:rPr lang="el-GR" sz="2400" kern="1200" dirty="0">
                          <a:solidFill>
                            <a:srgbClr val="0D4F8C"/>
                          </a:solidFill>
                          <a:effectLst/>
                        </a:rPr>
                        <a:t>4,35</a:t>
                      </a:r>
                      <a:endParaRPr lang="el-GR" sz="2400" kern="1200" dirty="0">
                        <a:solidFill>
                          <a:srgbClr val="0D4F8C"/>
                        </a:solidFill>
                        <a:effectLst/>
                        <a:latin typeface="Trebuchet MS" panose="020B0603020202020204" pitchFamily="34" charset="0"/>
                        <a:ea typeface="+mn-ea"/>
                        <a:cs typeface="+mn-cs"/>
                      </a:endParaRP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1455350660"/>
                  </a:ext>
                </a:extLst>
              </a:tr>
              <a:tr h="516908">
                <a:tc gridSpan="3">
                  <a:txBody>
                    <a:bodyPr/>
                    <a:lstStyle/>
                    <a:p>
                      <a:pPr marL="9867900" marR="0" lvl="2" indent="-179388" algn="l" defTabSz="914400" rtl="0" eaLnBrk="1" fontAlgn="ctr" latinLnBrk="0" hangingPunct="1">
                        <a:lnSpc>
                          <a:spcPct val="100000"/>
                        </a:lnSpc>
                        <a:spcBef>
                          <a:spcPts val="0"/>
                        </a:spcBef>
                        <a:spcAft>
                          <a:spcPts val="0"/>
                        </a:spcAft>
                        <a:buClrTx/>
                        <a:buSzTx/>
                        <a:buFontTx/>
                        <a:buNone/>
                        <a:tabLst/>
                        <a:defRPr/>
                      </a:pPr>
                      <a:r>
                        <a:rPr lang="el-GR" sz="2400" b="1" kern="1200">
                          <a:solidFill>
                            <a:srgbClr val="0D4F8C"/>
                          </a:solidFill>
                          <a:effectLst/>
                          <a:latin typeface="+mn-lt"/>
                          <a:ea typeface="+mn-ea"/>
                          <a:cs typeface="+mn-cs"/>
                        </a:rPr>
                        <a:t>ΣΥΝΟΛΟ ΕΤΠΑ</a:t>
                      </a:r>
                      <a:endParaRPr lang="el-GR" sz="2400" b="1" kern="1200" dirty="0">
                        <a:solidFill>
                          <a:srgbClr val="0D4F8C"/>
                        </a:solidFill>
                        <a:effectLst/>
                        <a:latin typeface="+mn-lt"/>
                        <a:ea typeface="+mn-ea"/>
                        <a:cs typeface="+mn-cs"/>
                      </a:endParaRPr>
                    </a:p>
                  </a:txBody>
                  <a:tcPr marL="10530" marR="10530" marT="10530" marB="0" anchor="ctr">
                    <a:lnL w="28575" cap="flat" cmpd="sng" algn="ctr">
                      <a:no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9388" indent="-179388" algn="r" defTabSz="914400" rtl="0" eaLnBrk="1" fontAlgn="ctr" latinLnBrk="0" hangingPunct="1">
                        <a:lnSpc>
                          <a:spcPct val="100000"/>
                        </a:lnSpc>
                        <a:spcAft>
                          <a:spcPts val="0"/>
                        </a:spcAft>
                      </a:pPr>
                      <a:endParaRPr lang="el-GR" sz="2400" b="1" kern="1200" dirty="0">
                        <a:solidFill>
                          <a:srgbClr val="0D4F8C"/>
                        </a:solidFill>
                        <a:effectLst/>
                        <a:latin typeface="+mn-lt"/>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hMerge="1">
                  <a:txBody>
                    <a:bodyPr/>
                    <a:lstStyle/>
                    <a:p>
                      <a:pPr marL="179388" marR="0" lvl="0" indent="-179388" algn="r" defTabSz="914400" rtl="0" eaLnBrk="1" fontAlgn="ctr" latinLnBrk="0" hangingPunct="1">
                        <a:lnSpc>
                          <a:spcPct val="100000"/>
                        </a:lnSpc>
                        <a:spcBef>
                          <a:spcPts val="0"/>
                        </a:spcBef>
                        <a:spcAft>
                          <a:spcPts val="0"/>
                        </a:spcAft>
                        <a:buClrTx/>
                        <a:buSzTx/>
                        <a:buFontTx/>
                        <a:buNone/>
                        <a:tabLst/>
                        <a:defRPr/>
                      </a:pPr>
                      <a:r>
                        <a:rPr lang="el-GR" sz="2400" b="1" kern="1200" dirty="0">
                          <a:solidFill>
                            <a:srgbClr val="0D4F8C"/>
                          </a:solidFill>
                          <a:effectLst/>
                          <a:latin typeface="+mn-lt"/>
                          <a:ea typeface="+mn-ea"/>
                          <a:cs typeface="+mn-cs"/>
                        </a:rPr>
                        <a:t>ΣΥΝΟΛΟ ΕΤΠΑ</a:t>
                      </a:r>
                    </a:p>
                    <a:p>
                      <a:pPr marL="179388" indent="-179388" algn="r" defTabSz="914400" rtl="0" eaLnBrk="1" fontAlgn="ctr" latinLnBrk="0" hangingPunct="1">
                        <a:lnSpc>
                          <a:spcPct val="100000"/>
                        </a:lnSpc>
                        <a:spcAft>
                          <a:spcPts val="0"/>
                        </a:spcAft>
                      </a:pPr>
                      <a:endParaRPr lang="el-GR" sz="2400" kern="1200" dirty="0">
                        <a:solidFill>
                          <a:srgbClr val="0D4F8C"/>
                        </a:solidFill>
                        <a:effectLst/>
                        <a:latin typeface="+mn-lt"/>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179388" indent="-179388" algn="ctr" defTabSz="914400" rtl="0" eaLnBrk="1" fontAlgn="b" latinLnBrk="0" hangingPunct="1">
                        <a:lnSpc>
                          <a:spcPct val="100000"/>
                        </a:lnSpc>
                        <a:spcAft>
                          <a:spcPts val="0"/>
                        </a:spcAft>
                      </a:pPr>
                      <a:r>
                        <a:rPr lang="el-GR" sz="2400" b="1" kern="1200" dirty="0">
                          <a:solidFill>
                            <a:srgbClr val="0D4F8C"/>
                          </a:solidFill>
                          <a:effectLst/>
                          <a:latin typeface="+mn-lt"/>
                          <a:ea typeface="+mn-ea"/>
                          <a:cs typeface="+mn-cs"/>
                        </a:rPr>
                        <a:t>564,70</a:t>
                      </a: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179388" indent="-179388" algn="ctr" defTabSz="914400" rtl="0" eaLnBrk="1" fontAlgn="b" latinLnBrk="0" hangingPunct="1">
                        <a:lnSpc>
                          <a:spcPct val="100000"/>
                        </a:lnSpc>
                        <a:spcAft>
                          <a:spcPts val="0"/>
                        </a:spcAft>
                      </a:pPr>
                      <a:r>
                        <a:rPr lang="el-GR" sz="2400" b="1" kern="1200" dirty="0">
                          <a:solidFill>
                            <a:srgbClr val="0D4F8C"/>
                          </a:solidFill>
                          <a:effectLst/>
                          <a:latin typeface="+mn-lt"/>
                          <a:ea typeface="+mn-ea"/>
                          <a:cs typeface="+mn-cs"/>
                        </a:rPr>
                        <a:t>706,88</a:t>
                      </a: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2486423575"/>
                  </a:ext>
                </a:extLst>
              </a:tr>
              <a:tr h="609600">
                <a:tc gridSpan="3">
                  <a:txBody>
                    <a:bodyPr/>
                    <a:lstStyle/>
                    <a:p>
                      <a:pPr marL="9867900" marR="0" lvl="2" indent="-179388" algn="l" defTabSz="914400" rtl="0" eaLnBrk="1" fontAlgn="ctr" latinLnBrk="0" hangingPunct="1">
                        <a:lnSpc>
                          <a:spcPct val="100000"/>
                        </a:lnSpc>
                        <a:spcBef>
                          <a:spcPts val="0"/>
                        </a:spcBef>
                        <a:spcAft>
                          <a:spcPts val="0"/>
                        </a:spcAft>
                        <a:buClrTx/>
                        <a:buSzTx/>
                        <a:buFontTx/>
                        <a:buNone/>
                        <a:tabLst/>
                        <a:defRPr/>
                      </a:pPr>
                      <a:r>
                        <a:rPr lang="el-GR" sz="2400" b="1" kern="1200" dirty="0">
                          <a:solidFill>
                            <a:srgbClr val="0D4F8C"/>
                          </a:solidFill>
                          <a:effectLst/>
                          <a:latin typeface="+mn-lt"/>
                          <a:ea typeface="+mn-ea"/>
                          <a:cs typeface="+mn-cs"/>
                        </a:rPr>
                        <a:t>ΣΥΝΟΛΟ ΤΣ</a:t>
                      </a:r>
                    </a:p>
                  </a:txBody>
                  <a:tcPr marL="10530" marR="10530" marT="10530" marB="0" anchor="ctr">
                    <a:lnL w="28575" cap="flat" cmpd="sng" algn="ctr">
                      <a:no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9388" indent="-179388" algn="r" defTabSz="914400" rtl="0" eaLnBrk="1" fontAlgn="ctr" latinLnBrk="0" hangingPunct="1">
                        <a:lnSpc>
                          <a:spcPct val="100000"/>
                        </a:lnSpc>
                        <a:spcAft>
                          <a:spcPts val="0"/>
                        </a:spcAft>
                      </a:pPr>
                      <a:endParaRPr lang="el-GR" sz="2400" b="1" kern="1200" dirty="0">
                        <a:solidFill>
                          <a:srgbClr val="0D4F8C"/>
                        </a:solidFill>
                        <a:effectLst/>
                        <a:latin typeface="+mn-lt"/>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hMerge="1">
                  <a:txBody>
                    <a:bodyPr/>
                    <a:lstStyle/>
                    <a:p>
                      <a:pPr marL="179388" marR="0" lvl="0" indent="-179388" algn="r" defTabSz="914400" rtl="0" eaLnBrk="1" fontAlgn="ctr" latinLnBrk="0" hangingPunct="1">
                        <a:lnSpc>
                          <a:spcPct val="100000"/>
                        </a:lnSpc>
                        <a:spcBef>
                          <a:spcPts val="0"/>
                        </a:spcBef>
                        <a:spcAft>
                          <a:spcPts val="0"/>
                        </a:spcAft>
                        <a:buClrTx/>
                        <a:buSzTx/>
                        <a:buFontTx/>
                        <a:buNone/>
                        <a:tabLst/>
                        <a:defRPr/>
                      </a:pPr>
                      <a:r>
                        <a:rPr lang="el-GR" sz="2400" b="1" kern="1200" dirty="0">
                          <a:solidFill>
                            <a:srgbClr val="0D4F8C"/>
                          </a:solidFill>
                          <a:effectLst/>
                          <a:latin typeface="+mn-lt"/>
                          <a:ea typeface="+mn-ea"/>
                          <a:cs typeface="+mn-cs"/>
                        </a:rPr>
                        <a:t>ΣΥΝΟΛΟ ΤΣ</a:t>
                      </a: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179388" indent="-179388" algn="ctr" defTabSz="914400" rtl="0" eaLnBrk="1" fontAlgn="b" latinLnBrk="0" hangingPunct="1">
                        <a:lnSpc>
                          <a:spcPct val="100000"/>
                        </a:lnSpc>
                        <a:spcAft>
                          <a:spcPts val="0"/>
                        </a:spcAft>
                      </a:pPr>
                      <a:r>
                        <a:rPr lang="el-GR" sz="2400" b="1" kern="1200" dirty="0">
                          <a:solidFill>
                            <a:srgbClr val="0D4F8C"/>
                          </a:solidFill>
                          <a:effectLst/>
                          <a:latin typeface="+mn-lt"/>
                          <a:ea typeface="+mn-ea"/>
                          <a:cs typeface="+mn-cs"/>
                        </a:rPr>
                        <a:t>1.289,63</a:t>
                      </a: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179388" indent="-179388" algn="ctr" defTabSz="914400" rtl="0" eaLnBrk="1" fontAlgn="b" latinLnBrk="0" hangingPunct="1">
                        <a:lnSpc>
                          <a:spcPct val="100000"/>
                        </a:lnSpc>
                        <a:spcAft>
                          <a:spcPts val="0"/>
                        </a:spcAft>
                      </a:pPr>
                      <a:r>
                        <a:rPr lang="el-GR" sz="2400" b="1" kern="1200" dirty="0">
                          <a:solidFill>
                            <a:srgbClr val="0D4F8C"/>
                          </a:solidFill>
                          <a:effectLst/>
                          <a:latin typeface="+mn-lt"/>
                          <a:ea typeface="+mn-ea"/>
                          <a:cs typeface="+mn-cs"/>
                        </a:rPr>
                        <a:t>1.517,21</a:t>
                      </a: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432039394"/>
                  </a:ext>
                </a:extLst>
              </a:tr>
              <a:tr h="723900">
                <a:tc gridSpan="3">
                  <a:txBody>
                    <a:bodyPr/>
                    <a:lstStyle/>
                    <a:p>
                      <a:pPr marL="9867900" marR="0" lvl="2" indent="-179388" algn="l" defTabSz="914400" rtl="0" eaLnBrk="1" fontAlgn="ctr" latinLnBrk="0" hangingPunct="1">
                        <a:lnSpc>
                          <a:spcPct val="100000"/>
                        </a:lnSpc>
                        <a:spcBef>
                          <a:spcPts val="0"/>
                        </a:spcBef>
                        <a:spcAft>
                          <a:spcPts val="0"/>
                        </a:spcAft>
                        <a:buClrTx/>
                        <a:buSzTx/>
                        <a:buFontTx/>
                        <a:buNone/>
                        <a:tabLst/>
                        <a:defRPr/>
                      </a:pPr>
                      <a:r>
                        <a:rPr lang="el-GR" sz="2400" b="1" kern="1200" dirty="0">
                          <a:solidFill>
                            <a:srgbClr val="0D4F8C"/>
                          </a:solidFill>
                          <a:effectLst/>
                          <a:latin typeface="+mn-lt"/>
                          <a:ea typeface="+mn-ea"/>
                          <a:cs typeface="+mn-cs"/>
                        </a:rPr>
                        <a:t>ΣΥΝΟΛΟ ΠΡΟΓΡΑΜΜΑΤΟΣ</a:t>
                      </a:r>
                    </a:p>
                  </a:txBody>
                  <a:tcPr marL="10530" marR="10530" marT="10530" marB="0" anchor="ctr">
                    <a:lnL w="28575" cap="flat" cmpd="sng" algn="ctr">
                      <a:no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9388" indent="-179388" algn="r" defTabSz="914400" rtl="0" eaLnBrk="1" fontAlgn="ctr" latinLnBrk="0" hangingPunct="1">
                        <a:lnSpc>
                          <a:spcPct val="100000"/>
                        </a:lnSpc>
                        <a:spcBef>
                          <a:spcPts val="600"/>
                        </a:spcBef>
                        <a:spcAft>
                          <a:spcPts val="0"/>
                        </a:spcAft>
                      </a:pPr>
                      <a:endParaRPr lang="el-GR" sz="2400" b="1" kern="1200" dirty="0">
                        <a:solidFill>
                          <a:srgbClr val="0D4F8C"/>
                        </a:solidFill>
                        <a:effectLst/>
                        <a:latin typeface="+mn-lt"/>
                        <a:ea typeface="+mn-ea"/>
                        <a:cs typeface="+mn-cs"/>
                      </a:endParaRP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hMerge="1">
                  <a:txBody>
                    <a:bodyPr/>
                    <a:lstStyle/>
                    <a:p>
                      <a:pPr marL="179388" marR="0" lvl="0" indent="-179388" algn="r" defTabSz="914400" rtl="0" eaLnBrk="1" fontAlgn="ctr" latinLnBrk="0" hangingPunct="1">
                        <a:lnSpc>
                          <a:spcPct val="100000"/>
                        </a:lnSpc>
                        <a:spcBef>
                          <a:spcPts val="0"/>
                        </a:spcBef>
                        <a:spcAft>
                          <a:spcPts val="0"/>
                        </a:spcAft>
                        <a:buClrTx/>
                        <a:buSzTx/>
                        <a:buFontTx/>
                        <a:buNone/>
                        <a:tabLst/>
                        <a:defRPr/>
                      </a:pPr>
                      <a:r>
                        <a:rPr lang="el-GR" sz="2400" b="1" kern="1200" dirty="0">
                          <a:solidFill>
                            <a:srgbClr val="0D4F8C"/>
                          </a:solidFill>
                          <a:effectLst/>
                          <a:latin typeface="+mn-lt"/>
                          <a:ea typeface="+mn-ea"/>
                          <a:cs typeface="+mn-cs"/>
                        </a:rPr>
                        <a:t>ΣΥΝΟΛΟ ΠΡΟΓΡΑΜΜΑΤΟΣ</a:t>
                      </a:r>
                    </a:p>
                  </a:txBody>
                  <a:tcPr marL="10530" marR="10530" marT="1053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179388" indent="-179388" algn="ctr" defTabSz="914400" rtl="0" eaLnBrk="1" fontAlgn="b" latinLnBrk="0" hangingPunct="1">
                        <a:lnSpc>
                          <a:spcPct val="100000"/>
                        </a:lnSpc>
                        <a:spcAft>
                          <a:spcPts val="0"/>
                        </a:spcAft>
                      </a:pPr>
                      <a:r>
                        <a:rPr lang="el-GR" sz="2400" b="1" kern="1200" dirty="0">
                          <a:solidFill>
                            <a:srgbClr val="0D4F8C"/>
                          </a:solidFill>
                          <a:effectLst/>
                          <a:latin typeface="+mn-lt"/>
                          <a:ea typeface="+mn-ea"/>
                          <a:cs typeface="+mn-cs"/>
                        </a:rPr>
                        <a:t>1.854,33</a:t>
                      </a: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tc>
                  <a:txBody>
                    <a:bodyPr/>
                    <a:lstStyle/>
                    <a:p>
                      <a:pPr marL="179388" indent="-179388" algn="ctr" defTabSz="914400" rtl="0" eaLnBrk="1" fontAlgn="b" latinLnBrk="0" hangingPunct="1">
                        <a:lnSpc>
                          <a:spcPct val="100000"/>
                        </a:lnSpc>
                        <a:spcAft>
                          <a:spcPts val="0"/>
                        </a:spcAft>
                      </a:pPr>
                      <a:r>
                        <a:rPr lang="el-GR" sz="2400" b="1" kern="1200" dirty="0">
                          <a:solidFill>
                            <a:srgbClr val="0D4F8C"/>
                          </a:solidFill>
                          <a:effectLst/>
                          <a:latin typeface="+mn-lt"/>
                          <a:ea typeface="+mn-ea"/>
                          <a:cs typeface="+mn-cs"/>
                        </a:rPr>
                        <a:t>2.224,09</a:t>
                      </a:r>
                    </a:p>
                  </a:txBody>
                  <a:tcPr marL="19050" marR="19050" marT="19050" marB="0" anchor="ctr">
                    <a:lnL w="28575" cap="flat" cmpd="sng" algn="ctr">
                      <a:solidFill>
                        <a:srgbClr val="2AB6CE"/>
                      </a:solidFill>
                      <a:prstDash val="solid"/>
                      <a:round/>
                      <a:headEnd type="none" w="med" len="med"/>
                      <a:tailEnd type="none" w="med" len="med"/>
                    </a:lnL>
                    <a:lnR w="28575" cap="flat" cmpd="sng" algn="ctr">
                      <a:solidFill>
                        <a:srgbClr val="2AB6CE"/>
                      </a:solidFill>
                      <a:prstDash val="solid"/>
                      <a:round/>
                      <a:headEnd type="none" w="med" len="med"/>
                      <a:tailEnd type="none" w="med" len="med"/>
                    </a:lnR>
                    <a:lnT w="28575" cap="flat" cmpd="sng" algn="ctr">
                      <a:solidFill>
                        <a:srgbClr val="2AB6CE"/>
                      </a:solidFill>
                      <a:prstDash val="solid"/>
                      <a:round/>
                      <a:headEnd type="none" w="med" len="med"/>
                      <a:tailEnd type="none" w="med" len="med"/>
                    </a:lnT>
                    <a:lnB w="28575" cap="flat" cmpd="sng" algn="ctr">
                      <a:solidFill>
                        <a:srgbClr val="2AB6CE"/>
                      </a:solidFill>
                      <a:prstDash val="solid"/>
                      <a:round/>
                      <a:headEnd type="none" w="med" len="med"/>
                      <a:tailEnd type="none" w="med" len="med"/>
                    </a:lnB>
                  </a:tcPr>
                </a:tc>
                <a:extLst>
                  <a:ext uri="{0D108BD9-81ED-4DB2-BD59-A6C34878D82A}">
                    <a16:rowId xmlns:a16="http://schemas.microsoft.com/office/drawing/2014/main" val="3066035051"/>
                  </a:ext>
                </a:extLst>
              </a:tr>
            </a:tbl>
          </a:graphicData>
        </a:graphic>
      </p:graphicFrame>
      <p:sp>
        <p:nvSpPr>
          <p:cNvPr id="3" name="TextBox 2"/>
          <p:cNvSpPr txBox="1"/>
          <p:nvPr/>
        </p:nvSpPr>
        <p:spPr>
          <a:xfrm>
            <a:off x="20178401" y="2000110"/>
            <a:ext cx="2116285" cy="400110"/>
          </a:xfrm>
          <a:prstGeom prst="rect">
            <a:avLst/>
          </a:prstGeom>
          <a:noFill/>
        </p:spPr>
        <p:txBody>
          <a:bodyPr wrap="none" rtlCol="0">
            <a:spAutoFit/>
          </a:bodyPr>
          <a:lstStyle/>
          <a:p>
            <a:pPr lvl="0"/>
            <a:r>
              <a:rPr lang="el-GR" altLang="en-US" sz="2000" b="1" dirty="0">
                <a:solidFill>
                  <a:srgbClr val="79CA4C"/>
                </a:solidFill>
                <a:latin typeface="Trebuchet MS" panose="020B0603020202020204" pitchFamily="34" charset="0"/>
              </a:rPr>
              <a:t>Ποσά σε εκατ. €</a:t>
            </a:r>
          </a:p>
        </p:txBody>
      </p:sp>
      <p:sp>
        <p:nvSpPr>
          <p:cNvPr id="6" name="object 2">
            <a:extLst>
              <a:ext uri="{FF2B5EF4-FFF2-40B4-BE49-F238E27FC236}">
                <a16:creationId xmlns:a16="http://schemas.microsoft.com/office/drawing/2014/main" id="{DEA5C785-D316-1BD2-F589-47BD80FF32C7}"/>
              </a:ext>
            </a:extLst>
          </p:cNvPr>
          <p:cNvSpPr txBox="1">
            <a:spLocks/>
          </p:cNvSpPr>
          <p:nvPr/>
        </p:nvSpPr>
        <p:spPr>
          <a:xfrm>
            <a:off x="1206600" y="915229"/>
            <a:ext cx="21691500" cy="968907"/>
          </a:xfrm>
          <a:prstGeom prst="rect">
            <a:avLst/>
          </a:prstGeom>
        </p:spPr>
        <p:txBody>
          <a:bodyPr vert="horz" wrap="square" lIns="0" tIns="16943" rIns="0" bIns="0" rtlCol="0">
            <a:spAutoFit/>
          </a:bodyPr>
          <a:lstStyle>
            <a:lvl1pPr>
              <a:defRPr sz="6185" b="1" i="0">
                <a:solidFill>
                  <a:srgbClr val="00BDDE"/>
                </a:solidFill>
                <a:latin typeface="Calibri"/>
                <a:ea typeface="+mj-ea"/>
                <a:cs typeface="Calibri"/>
              </a:defRPr>
            </a:lvl1pPr>
          </a:lstStyle>
          <a:p>
            <a:pPr marL="15403" marR="0" lvl="0" indent="0" defTabSz="914400" eaLnBrk="1" fontAlgn="auto" latinLnBrk="0" hangingPunct="1">
              <a:lnSpc>
                <a:spcPct val="100000"/>
              </a:lnSpc>
              <a:spcBef>
                <a:spcPts val="133"/>
              </a:spcBef>
              <a:spcAft>
                <a:spcPts val="0"/>
              </a:spcAft>
              <a:buClrTx/>
              <a:buSzTx/>
              <a:buFontTx/>
              <a:buNone/>
              <a:tabLst/>
              <a:defRPr/>
            </a:pPr>
            <a:r>
              <a:rPr lang="el-GR" u="heavy" kern="0" spc="-12" dirty="0">
                <a:uFill>
                  <a:solidFill>
                    <a:srgbClr val="6ABD45"/>
                  </a:solidFill>
                </a:uFill>
              </a:rPr>
              <a:t>ΔΟΜΗ ΤΟΥ ΠΡΟΓΡΑΜΜΑΤΟΣ – ΠΟΡΟΙ ΑΝΑ ΠΡΟΤΕΡΑΙΟΤΗΤΑ</a:t>
            </a:r>
          </a:p>
        </p:txBody>
      </p:sp>
    </p:spTree>
    <p:extLst>
      <p:ext uri="{BB962C8B-B14F-4D97-AF65-F5344CB8AC3E}">
        <p14:creationId xmlns:p14="http://schemas.microsoft.com/office/powerpoint/2010/main" val="4029653966"/>
      </p:ext>
    </p:extLst>
  </p:cSld>
  <p:clrMapOvr>
    <a:masterClrMapping/>
  </p:clrMapOvr>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1416</TotalTime>
  <Words>1109</Words>
  <Application>Microsoft Office PowerPoint</Application>
  <PresentationFormat>Προσαρμογή</PresentationFormat>
  <Paragraphs>215</Paragraphs>
  <Slides>16</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16</vt:i4>
      </vt:variant>
    </vt:vector>
  </HeadingPairs>
  <TitlesOfParts>
    <vt:vector size="23" baseType="lpstr">
      <vt:lpstr>Arial</vt:lpstr>
      <vt:lpstr>Calibri</vt:lpstr>
      <vt:lpstr>Calibri Light</vt:lpstr>
      <vt:lpstr>Trebuchet MS</vt:lpstr>
      <vt:lpstr>Προσαρμοσμένη σχεδίαση</vt:lpstr>
      <vt:lpstr>1_Προσαρμοσμένη σχεδίαση</vt:lpstr>
      <vt:lpstr>base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ΔΙΑΘΕΣΙΜΟΙ ΠΟΡΟΙ ΑΝΑ ΤΑΜΕΙΟ</vt:lpstr>
      <vt:lpstr>ΔΙΑΘΕΣΙΜΟΙ ΠΟΡΟΙ ΑΝΑ Σ.Π.</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dpallas01@gmail.com</dc:creator>
  <cp:lastModifiedBy>George Doukas</cp:lastModifiedBy>
  <cp:revision>30</cp:revision>
  <cp:lastPrinted>2022-11-21T08:21:45Z</cp:lastPrinted>
  <dcterms:created xsi:type="dcterms:W3CDTF">2022-11-19T15:45:55Z</dcterms:created>
  <dcterms:modified xsi:type="dcterms:W3CDTF">2022-11-23T08:45:09Z</dcterms:modified>
</cp:coreProperties>
</file>