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231" r:id="rId5"/>
    <p:sldId id="2232" r:id="rId6"/>
    <p:sldId id="2226" r:id="rId7"/>
    <p:sldId id="2238" r:id="rId8"/>
    <p:sldId id="2235" r:id="rId9"/>
    <p:sldId id="2236" r:id="rId10"/>
    <p:sldId id="2237" r:id="rId11"/>
    <p:sldId id="335" r:id="rId12"/>
    <p:sldId id="337" r:id="rId13"/>
    <p:sldId id="1478" r:id="rId14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B9B"/>
    <a:srgbClr val="248D93"/>
    <a:srgbClr val="3989AD"/>
    <a:srgbClr val="2984B2"/>
    <a:srgbClr val="FFFFFF"/>
    <a:srgbClr val="187DB7"/>
    <a:srgbClr val="C9F5EC"/>
    <a:srgbClr val="182D49"/>
    <a:srgbClr val="0584C3"/>
    <a:srgbClr val="367D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Μεσαίο στυλ 2 - Έμφαση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Στυλ με θέμα 1 - Έμφαση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0A1B5D5-9B99-4C35-A422-299274C87663}" styleName="Μεσαίο στυλ 1 - Έμφαση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65" autoAdjust="0"/>
    <p:restoredTop sz="94694"/>
  </p:normalViewPr>
  <p:slideViewPr>
    <p:cSldViewPr snapToGrid="0">
      <p:cViewPr varScale="1">
        <p:scale>
          <a:sx n="79" d="100"/>
          <a:sy n="79" d="100"/>
        </p:scale>
        <p:origin x="104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32B737-7B2E-459E-B90A-3DFF35F36B29}" type="doc">
      <dgm:prSet loTypeId="urn:microsoft.com/office/officeart/2005/8/layout/hierarchy2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32D4BB-2B06-4EB4-983D-79E5B2F3291C}">
      <dgm:prSet custT="1"/>
      <dgm:spPr>
        <a:solidFill>
          <a:srgbClr val="248D93"/>
        </a:solidFill>
      </dgm:spPr>
      <dgm:t>
        <a:bodyPr/>
        <a:lstStyle/>
        <a:p>
          <a:r>
            <a:rPr lang="el-GR" sz="1800" b="1" dirty="0">
              <a:latin typeface="PF DinDisplay Pro" panose="02000506030000020004" pitchFamily="2" charset="0"/>
            </a:rPr>
            <a:t>Υπάρχουν 3 εναλλακτικές επιλογές για τα νοικοκυριά ή τα κτίρια</a:t>
          </a:r>
          <a:endParaRPr lang="en-US" sz="1800" b="1" dirty="0">
            <a:latin typeface="PF DinDisplay Pro" panose="02000506030000020004" pitchFamily="2" charset="0"/>
          </a:endParaRPr>
        </a:p>
      </dgm:t>
    </dgm:pt>
    <dgm:pt modelId="{6A3BD4B4-5604-44BC-B72F-37A00CFF2A67}" type="parTrans" cxnId="{069520C9-87A3-4F3E-8F31-8784775C3C87}">
      <dgm:prSet/>
      <dgm:spPr/>
      <dgm:t>
        <a:bodyPr/>
        <a:lstStyle/>
        <a:p>
          <a:endParaRPr lang="en-US"/>
        </a:p>
      </dgm:t>
    </dgm:pt>
    <dgm:pt modelId="{F9175488-C8ED-45A6-B911-99570F257B22}" type="sibTrans" cxnId="{069520C9-87A3-4F3E-8F31-8784775C3C87}">
      <dgm:prSet/>
      <dgm:spPr/>
      <dgm:t>
        <a:bodyPr/>
        <a:lstStyle/>
        <a:p>
          <a:endParaRPr lang="en-US"/>
        </a:p>
      </dgm:t>
    </dgm:pt>
    <dgm:pt modelId="{C6508F52-486A-423E-BAF8-D03DBFAA124F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l-GR" sz="1800" dirty="0">
              <a:solidFill>
                <a:srgbClr val="2F5B9B"/>
              </a:solidFill>
              <a:latin typeface="PF DinDisplay Pro" panose="02000506030000020004" pitchFamily="2" charset="0"/>
            </a:rPr>
            <a:t>Κάθε κτίριο αποκτά αποκλειστικό κάδο συμμείκτων &amp; βιοαποβλήτων</a:t>
          </a:r>
          <a:endParaRPr lang="en-US" sz="1800" dirty="0">
            <a:solidFill>
              <a:srgbClr val="2F5B9B"/>
            </a:solidFill>
            <a:latin typeface="PF DinDisplay Pro" panose="02000506030000020004" pitchFamily="2" charset="0"/>
          </a:endParaRPr>
        </a:p>
      </dgm:t>
    </dgm:pt>
    <dgm:pt modelId="{D5D13D61-160D-49F2-A987-52DB0534EDBA}" type="parTrans" cxnId="{45743947-27E1-4505-B1E4-2E4904D38471}">
      <dgm:prSet/>
      <dgm:spPr/>
      <dgm:t>
        <a:bodyPr/>
        <a:lstStyle/>
        <a:p>
          <a:endParaRPr lang="en-US"/>
        </a:p>
      </dgm:t>
    </dgm:pt>
    <dgm:pt modelId="{2BE6CCA6-D593-4374-A588-0748265A15C8}" type="sibTrans" cxnId="{45743947-27E1-4505-B1E4-2E4904D38471}">
      <dgm:prSet/>
      <dgm:spPr/>
      <dgm:t>
        <a:bodyPr/>
        <a:lstStyle/>
        <a:p>
          <a:endParaRPr lang="en-US"/>
        </a:p>
      </dgm:t>
    </dgm:pt>
    <dgm:pt modelId="{090DAC55-E21D-4770-9C05-AEF450ACF292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l-GR" sz="1800" dirty="0">
              <a:solidFill>
                <a:srgbClr val="2F5B9B"/>
              </a:solidFill>
              <a:latin typeface="PF DinDisplay Pro" panose="02000506030000020004" pitchFamily="2" charset="0"/>
            </a:rPr>
            <a:t>Κάθε νοικοκυριό αγοράζει προπληρωμένες σακούλες </a:t>
          </a:r>
          <a:r>
            <a:rPr lang="el-GR" sz="1800" dirty="0">
              <a:solidFill>
                <a:srgbClr val="2F5B9B"/>
              </a:solidFill>
              <a:latin typeface="PF DinDisplay Pro" panose="02000506030000020004" pitchFamily="2" charset="0"/>
              <a:sym typeface="Wingdings" panose="05000000000000000000" pitchFamily="2" charset="2"/>
            </a:rPr>
            <a:t></a:t>
          </a:r>
          <a:r>
            <a:rPr lang="el-GR" sz="1800" dirty="0">
              <a:solidFill>
                <a:srgbClr val="2F5B9B"/>
              </a:solidFill>
              <a:latin typeface="PF DinDisplay Pro" panose="02000506030000020004" pitchFamily="2" charset="0"/>
            </a:rPr>
            <a:t> η συλλογή γίνεται με σακούλες</a:t>
          </a:r>
          <a:endParaRPr lang="en-US" sz="1800" dirty="0">
            <a:solidFill>
              <a:srgbClr val="2F5B9B"/>
            </a:solidFill>
            <a:latin typeface="PF DinDisplay Pro" panose="02000506030000020004" pitchFamily="2" charset="0"/>
          </a:endParaRPr>
        </a:p>
      </dgm:t>
    </dgm:pt>
    <dgm:pt modelId="{695A5958-8E8E-423C-A933-7F3D86F2F94A}" type="parTrans" cxnId="{B76A3BC8-511C-4A89-BE7B-39D4C18092BA}">
      <dgm:prSet/>
      <dgm:spPr/>
      <dgm:t>
        <a:bodyPr/>
        <a:lstStyle/>
        <a:p>
          <a:endParaRPr lang="en-US"/>
        </a:p>
      </dgm:t>
    </dgm:pt>
    <dgm:pt modelId="{D5B7133C-65B6-4E09-978B-3934C8F8A676}" type="sibTrans" cxnId="{B76A3BC8-511C-4A89-BE7B-39D4C18092BA}">
      <dgm:prSet/>
      <dgm:spPr/>
      <dgm:t>
        <a:bodyPr/>
        <a:lstStyle/>
        <a:p>
          <a:endParaRPr lang="en-US"/>
        </a:p>
      </dgm:t>
    </dgm:pt>
    <dgm:pt modelId="{574C47C2-BE2A-41F3-96D5-6F0B317AF576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l-GR" sz="1800" dirty="0">
              <a:solidFill>
                <a:srgbClr val="2F5B9B"/>
              </a:solidFill>
              <a:latin typeface="PF DinDisplay Pro" panose="02000506030000020004" pitchFamily="2" charset="0"/>
            </a:rPr>
            <a:t>Κάθε νοικοκυριό διαθέτει κάρτες ή κλειδιά για συγκεκριμένα αδειάσματα σε κοινόχρηστους κάδους</a:t>
          </a:r>
          <a:endParaRPr lang="en-US" sz="1800" dirty="0">
            <a:solidFill>
              <a:srgbClr val="2F5B9B"/>
            </a:solidFill>
            <a:latin typeface="PF DinDisplay Pro" panose="02000506030000020004" pitchFamily="2" charset="0"/>
          </a:endParaRPr>
        </a:p>
      </dgm:t>
    </dgm:pt>
    <dgm:pt modelId="{25666F9D-2EDB-4091-8008-1A43FB683B84}" type="parTrans" cxnId="{7D1331B1-526F-423A-A7E8-69379D7549E5}">
      <dgm:prSet/>
      <dgm:spPr/>
      <dgm:t>
        <a:bodyPr/>
        <a:lstStyle/>
        <a:p>
          <a:endParaRPr lang="en-US"/>
        </a:p>
      </dgm:t>
    </dgm:pt>
    <dgm:pt modelId="{79BE89E6-14B5-4CEA-920A-4668178A2AB4}" type="sibTrans" cxnId="{7D1331B1-526F-423A-A7E8-69379D7549E5}">
      <dgm:prSet/>
      <dgm:spPr/>
      <dgm:t>
        <a:bodyPr/>
        <a:lstStyle/>
        <a:p>
          <a:endParaRPr lang="en-US"/>
        </a:p>
      </dgm:t>
    </dgm:pt>
    <dgm:pt modelId="{660C28B0-B2A9-4951-BBDC-B1DA215DCAE4}">
      <dgm:prSet custT="1"/>
      <dgm:spPr>
        <a:solidFill>
          <a:srgbClr val="248D93"/>
        </a:solidFill>
      </dgm:spPr>
      <dgm:t>
        <a:bodyPr/>
        <a:lstStyle/>
        <a:p>
          <a:r>
            <a:rPr lang="el-GR" sz="1800" b="1" dirty="0">
              <a:latin typeface="PF DinDisplay Pro" panose="02000506030000020004" pitchFamily="2" charset="0"/>
            </a:rPr>
            <a:t>Ανάλογα με την εναλλακτική  που θα επιλεγεί γίνονται και οι χρεώσεις</a:t>
          </a:r>
          <a:endParaRPr lang="en-US" sz="1800" b="1" dirty="0">
            <a:latin typeface="PF DinDisplay Pro" panose="02000506030000020004" pitchFamily="2" charset="0"/>
          </a:endParaRPr>
        </a:p>
      </dgm:t>
    </dgm:pt>
    <dgm:pt modelId="{B77FA4F3-BC1F-4F32-B1DC-6BCF9BDB4A12}" type="parTrans" cxnId="{B93AB15E-A81A-4928-B86E-240334074F17}">
      <dgm:prSet/>
      <dgm:spPr/>
      <dgm:t>
        <a:bodyPr/>
        <a:lstStyle/>
        <a:p>
          <a:endParaRPr lang="en-US"/>
        </a:p>
      </dgm:t>
    </dgm:pt>
    <dgm:pt modelId="{1B8B1CDD-B861-49B4-95C7-E26388E4128A}" type="sibTrans" cxnId="{B93AB15E-A81A-4928-B86E-240334074F17}">
      <dgm:prSet/>
      <dgm:spPr/>
      <dgm:t>
        <a:bodyPr/>
        <a:lstStyle/>
        <a:p>
          <a:endParaRPr lang="en-US"/>
        </a:p>
      </dgm:t>
    </dgm:pt>
    <dgm:pt modelId="{7F9003C8-7C02-46BC-9E7C-1B2D0AEB77C1}" type="pres">
      <dgm:prSet presAssocID="{D232B737-7B2E-459E-B90A-3DFF35F36B2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339826F-29B7-4EB7-839B-DFF40A36D078}" type="pres">
      <dgm:prSet presAssocID="{D832D4BB-2B06-4EB4-983D-79E5B2F3291C}" presName="root1" presStyleCnt="0"/>
      <dgm:spPr/>
    </dgm:pt>
    <dgm:pt modelId="{1C054323-D783-4975-B8AF-69A6F2543A43}" type="pres">
      <dgm:prSet presAssocID="{D832D4BB-2B06-4EB4-983D-79E5B2F3291C}" presName="LevelOneTextNode" presStyleLbl="node0" presStyleIdx="0" presStyleCnt="2" custLinFactNeighborX="1323" custLinFactNeighborY="-27748">
        <dgm:presLayoutVars>
          <dgm:chPref val="3"/>
        </dgm:presLayoutVars>
      </dgm:prSet>
      <dgm:spPr/>
    </dgm:pt>
    <dgm:pt modelId="{0A8B942F-7553-4533-BA66-90C090AA95C9}" type="pres">
      <dgm:prSet presAssocID="{D832D4BB-2B06-4EB4-983D-79E5B2F3291C}" presName="level2hierChild" presStyleCnt="0"/>
      <dgm:spPr/>
    </dgm:pt>
    <dgm:pt modelId="{767CF891-AE84-4D3D-9BEB-F5EB7FB64050}" type="pres">
      <dgm:prSet presAssocID="{D5D13D61-160D-49F2-A987-52DB0534EDBA}" presName="conn2-1" presStyleLbl="parChTrans1D2" presStyleIdx="0" presStyleCnt="3"/>
      <dgm:spPr/>
    </dgm:pt>
    <dgm:pt modelId="{0C330CF8-CF9B-4988-8B22-1969186B5C1B}" type="pres">
      <dgm:prSet presAssocID="{D5D13D61-160D-49F2-A987-52DB0534EDBA}" presName="connTx" presStyleLbl="parChTrans1D2" presStyleIdx="0" presStyleCnt="3"/>
      <dgm:spPr/>
    </dgm:pt>
    <dgm:pt modelId="{8BA386A9-6CD0-49DF-8DFE-74DC8C3C022E}" type="pres">
      <dgm:prSet presAssocID="{C6508F52-486A-423E-BAF8-D03DBFAA124F}" presName="root2" presStyleCnt="0"/>
      <dgm:spPr/>
    </dgm:pt>
    <dgm:pt modelId="{93654688-5ADE-4180-BD16-F1C07F246D18}" type="pres">
      <dgm:prSet presAssocID="{C6508F52-486A-423E-BAF8-D03DBFAA124F}" presName="LevelTwoTextNode" presStyleLbl="node2" presStyleIdx="0" presStyleCnt="3" custLinFactNeighborX="-959" custLinFactNeighborY="-30681">
        <dgm:presLayoutVars>
          <dgm:chPref val="3"/>
        </dgm:presLayoutVars>
      </dgm:prSet>
      <dgm:spPr/>
    </dgm:pt>
    <dgm:pt modelId="{48407042-17A9-4BBB-B687-B1175C408E2E}" type="pres">
      <dgm:prSet presAssocID="{C6508F52-486A-423E-BAF8-D03DBFAA124F}" presName="level3hierChild" presStyleCnt="0"/>
      <dgm:spPr/>
    </dgm:pt>
    <dgm:pt modelId="{A57C67AD-CB48-4489-866B-523E3BBD236D}" type="pres">
      <dgm:prSet presAssocID="{695A5958-8E8E-423C-A933-7F3D86F2F94A}" presName="conn2-1" presStyleLbl="parChTrans1D2" presStyleIdx="1" presStyleCnt="3"/>
      <dgm:spPr/>
    </dgm:pt>
    <dgm:pt modelId="{889AC292-B071-4F9F-9E5F-A1F92CC8C2A9}" type="pres">
      <dgm:prSet presAssocID="{695A5958-8E8E-423C-A933-7F3D86F2F94A}" presName="connTx" presStyleLbl="parChTrans1D2" presStyleIdx="1" presStyleCnt="3"/>
      <dgm:spPr/>
    </dgm:pt>
    <dgm:pt modelId="{5516AEED-9FDD-4072-A92F-C236D0DB6CA9}" type="pres">
      <dgm:prSet presAssocID="{090DAC55-E21D-4770-9C05-AEF450ACF292}" presName="root2" presStyleCnt="0"/>
      <dgm:spPr/>
    </dgm:pt>
    <dgm:pt modelId="{75E46A5E-3085-4C77-9338-0C3208E5978C}" type="pres">
      <dgm:prSet presAssocID="{090DAC55-E21D-4770-9C05-AEF450ACF292}" presName="LevelTwoTextNode" presStyleLbl="node2" presStyleIdx="1" presStyleCnt="3" custLinFactNeighborX="-1438" custLinFactNeighborY="-27084">
        <dgm:presLayoutVars>
          <dgm:chPref val="3"/>
        </dgm:presLayoutVars>
      </dgm:prSet>
      <dgm:spPr/>
    </dgm:pt>
    <dgm:pt modelId="{BCBA64EE-C64F-44DC-9347-65421D578741}" type="pres">
      <dgm:prSet presAssocID="{090DAC55-E21D-4770-9C05-AEF450ACF292}" presName="level3hierChild" presStyleCnt="0"/>
      <dgm:spPr/>
    </dgm:pt>
    <dgm:pt modelId="{34C6F1AC-845C-4D4A-AB03-15B3FB163CA8}" type="pres">
      <dgm:prSet presAssocID="{25666F9D-2EDB-4091-8008-1A43FB683B84}" presName="conn2-1" presStyleLbl="parChTrans1D2" presStyleIdx="2" presStyleCnt="3"/>
      <dgm:spPr/>
    </dgm:pt>
    <dgm:pt modelId="{6F3E7E17-90A8-42F8-8E54-66F3C2CE266F}" type="pres">
      <dgm:prSet presAssocID="{25666F9D-2EDB-4091-8008-1A43FB683B84}" presName="connTx" presStyleLbl="parChTrans1D2" presStyleIdx="2" presStyleCnt="3"/>
      <dgm:spPr/>
    </dgm:pt>
    <dgm:pt modelId="{E509C723-D2F4-41C8-8121-5CAD84C44D54}" type="pres">
      <dgm:prSet presAssocID="{574C47C2-BE2A-41F3-96D5-6F0B317AF576}" presName="root2" presStyleCnt="0"/>
      <dgm:spPr/>
    </dgm:pt>
    <dgm:pt modelId="{6AB3734B-A1EC-446A-8D37-42A3097355D1}" type="pres">
      <dgm:prSet presAssocID="{574C47C2-BE2A-41F3-96D5-6F0B317AF576}" presName="LevelTwoTextNode" presStyleLbl="node2" presStyleIdx="2" presStyleCnt="3" custLinFactNeighborX="-329" custLinFactNeighborY="-24928">
        <dgm:presLayoutVars>
          <dgm:chPref val="3"/>
        </dgm:presLayoutVars>
      </dgm:prSet>
      <dgm:spPr/>
    </dgm:pt>
    <dgm:pt modelId="{A27D4951-09A7-49D5-93FD-37EBD064F443}" type="pres">
      <dgm:prSet presAssocID="{574C47C2-BE2A-41F3-96D5-6F0B317AF576}" presName="level3hierChild" presStyleCnt="0"/>
      <dgm:spPr/>
    </dgm:pt>
    <dgm:pt modelId="{4D1CBD07-514E-4832-88DD-BAD20B790B0A}" type="pres">
      <dgm:prSet presAssocID="{660C28B0-B2A9-4951-BBDC-B1DA215DCAE4}" presName="root1" presStyleCnt="0"/>
      <dgm:spPr/>
    </dgm:pt>
    <dgm:pt modelId="{99800448-5195-403C-97EB-D073298B40D5}" type="pres">
      <dgm:prSet presAssocID="{660C28B0-B2A9-4951-BBDC-B1DA215DCAE4}" presName="LevelOneTextNode" presStyleLbl="node0" presStyleIdx="1" presStyleCnt="2" custLinFactNeighborX="-1246" custLinFactNeighborY="44963">
        <dgm:presLayoutVars>
          <dgm:chPref val="3"/>
        </dgm:presLayoutVars>
      </dgm:prSet>
      <dgm:spPr/>
    </dgm:pt>
    <dgm:pt modelId="{29974C60-5FA2-4D6C-A45C-231B24589638}" type="pres">
      <dgm:prSet presAssocID="{660C28B0-B2A9-4951-BBDC-B1DA215DCAE4}" presName="level2hierChild" presStyleCnt="0"/>
      <dgm:spPr/>
    </dgm:pt>
  </dgm:ptLst>
  <dgm:cxnLst>
    <dgm:cxn modelId="{2F4C4E04-D827-4D40-88C6-E41DF43A8441}" type="presOf" srcId="{660C28B0-B2A9-4951-BBDC-B1DA215DCAE4}" destId="{99800448-5195-403C-97EB-D073298B40D5}" srcOrd="0" destOrd="0" presId="urn:microsoft.com/office/officeart/2005/8/layout/hierarchy2"/>
    <dgm:cxn modelId="{18BFAE19-65FB-4E2F-9F69-DD95E47A115B}" type="presOf" srcId="{695A5958-8E8E-423C-A933-7F3D86F2F94A}" destId="{A57C67AD-CB48-4489-866B-523E3BBD236D}" srcOrd="0" destOrd="0" presId="urn:microsoft.com/office/officeart/2005/8/layout/hierarchy2"/>
    <dgm:cxn modelId="{5F8F9C24-F503-426A-9404-7BACBC598B66}" type="presOf" srcId="{D5D13D61-160D-49F2-A987-52DB0534EDBA}" destId="{767CF891-AE84-4D3D-9BEB-F5EB7FB64050}" srcOrd="0" destOrd="0" presId="urn:microsoft.com/office/officeart/2005/8/layout/hierarchy2"/>
    <dgm:cxn modelId="{B93AB15E-A81A-4928-B86E-240334074F17}" srcId="{D232B737-7B2E-459E-B90A-3DFF35F36B29}" destId="{660C28B0-B2A9-4951-BBDC-B1DA215DCAE4}" srcOrd="1" destOrd="0" parTransId="{B77FA4F3-BC1F-4F32-B1DC-6BCF9BDB4A12}" sibTransId="{1B8B1CDD-B861-49B4-95C7-E26388E4128A}"/>
    <dgm:cxn modelId="{45743947-27E1-4505-B1E4-2E4904D38471}" srcId="{D832D4BB-2B06-4EB4-983D-79E5B2F3291C}" destId="{C6508F52-486A-423E-BAF8-D03DBFAA124F}" srcOrd="0" destOrd="0" parTransId="{D5D13D61-160D-49F2-A987-52DB0534EDBA}" sibTransId="{2BE6CCA6-D593-4374-A588-0748265A15C8}"/>
    <dgm:cxn modelId="{6258774B-E8AC-4E23-9A82-AD929BA4D28D}" type="presOf" srcId="{D232B737-7B2E-459E-B90A-3DFF35F36B29}" destId="{7F9003C8-7C02-46BC-9E7C-1B2D0AEB77C1}" srcOrd="0" destOrd="0" presId="urn:microsoft.com/office/officeart/2005/8/layout/hierarchy2"/>
    <dgm:cxn modelId="{CF220B6D-5154-44BA-8CB5-B144958B83A6}" type="presOf" srcId="{090DAC55-E21D-4770-9C05-AEF450ACF292}" destId="{75E46A5E-3085-4C77-9338-0C3208E5978C}" srcOrd="0" destOrd="0" presId="urn:microsoft.com/office/officeart/2005/8/layout/hierarchy2"/>
    <dgm:cxn modelId="{13001E53-0F66-4881-ABC9-4675EDBD6065}" type="presOf" srcId="{C6508F52-486A-423E-BAF8-D03DBFAA124F}" destId="{93654688-5ADE-4180-BD16-F1C07F246D18}" srcOrd="0" destOrd="0" presId="urn:microsoft.com/office/officeart/2005/8/layout/hierarchy2"/>
    <dgm:cxn modelId="{E5CEA982-336A-4328-8C8D-4A2E267FA44B}" type="presOf" srcId="{574C47C2-BE2A-41F3-96D5-6F0B317AF576}" destId="{6AB3734B-A1EC-446A-8D37-42A3097355D1}" srcOrd="0" destOrd="0" presId="urn:microsoft.com/office/officeart/2005/8/layout/hierarchy2"/>
    <dgm:cxn modelId="{F09D8D83-0221-4801-A484-43C50CA250BA}" type="presOf" srcId="{D5D13D61-160D-49F2-A987-52DB0534EDBA}" destId="{0C330CF8-CF9B-4988-8B22-1969186B5C1B}" srcOrd="1" destOrd="0" presId="urn:microsoft.com/office/officeart/2005/8/layout/hierarchy2"/>
    <dgm:cxn modelId="{A02860AA-30F5-4796-9B67-256DCED89D06}" type="presOf" srcId="{25666F9D-2EDB-4091-8008-1A43FB683B84}" destId="{34C6F1AC-845C-4D4A-AB03-15B3FB163CA8}" srcOrd="0" destOrd="0" presId="urn:microsoft.com/office/officeart/2005/8/layout/hierarchy2"/>
    <dgm:cxn modelId="{7D1331B1-526F-423A-A7E8-69379D7549E5}" srcId="{D832D4BB-2B06-4EB4-983D-79E5B2F3291C}" destId="{574C47C2-BE2A-41F3-96D5-6F0B317AF576}" srcOrd="2" destOrd="0" parTransId="{25666F9D-2EDB-4091-8008-1A43FB683B84}" sibTransId="{79BE89E6-14B5-4CEA-920A-4668178A2AB4}"/>
    <dgm:cxn modelId="{A5963BB1-436F-4252-A9BB-8E89923F347B}" type="presOf" srcId="{25666F9D-2EDB-4091-8008-1A43FB683B84}" destId="{6F3E7E17-90A8-42F8-8E54-66F3C2CE266F}" srcOrd="1" destOrd="0" presId="urn:microsoft.com/office/officeart/2005/8/layout/hierarchy2"/>
    <dgm:cxn modelId="{F63B45C6-603E-45B6-96B5-8B6816FA4188}" type="presOf" srcId="{695A5958-8E8E-423C-A933-7F3D86F2F94A}" destId="{889AC292-B071-4F9F-9E5F-A1F92CC8C2A9}" srcOrd="1" destOrd="0" presId="urn:microsoft.com/office/officeart/2005/8/layout/hierarchy2"/>
    <dgm:cxn modelId="{B76A3BC8-511C-4A89-BE7B-39D4C18092BA}" srcId="{D832D4BB-2B06-4EB4-983D-79E5B2F3291C}" destId="{090DAC55-E21D-4770-9C05-AEF450ACF292}" srcOrd="1" destOrd="0" parTransId="{695A5958-8E8E-423C-A933-7F3D86F2F94A}" sibTransId="{D5B7133C-65B6-4E09-978B-3934C8F8A676}"/>
    <dgm:cxn modelId="{069520C9-87A3-4F3E-8F31-8784775C3C87}" srcId="{D232B737-7B2E-459E-B90A-3DFF35F36B29}" destId="{D832D4BB-2B06-4EB4-983D-79E5B2F3291C}" srcOrd="0" destOrd="0" parTransId="{6A3BD4B4-5604-44BC-B72F-37A00CFF2A67}" sibTransId="{F9175488-C8ED-45A6-B911-99570F257B22}"/>
    <dgm:cxn modelId="{0FCDC5CA-F386-4453-AA25-F4292730F9D5}" type="presOf" srcId="{D832D4BB-2B06-4EB4-983D-79E5B2F3291C}" destId="{1C054323-D783-4975-B8AF-69A6F2543A43}" srcOrd="0" destOrd="0" presId="urn:microsoft.com/office/officeart/2005/8/layout/hierarchy2"/>
    <dgm:cxn modelId="{AE0E99C0-A2DD-411B-A104-CCAD02BD2C0F}" type="presParOf" srcId="{7F9003C8-7C02-46BC-9E7C-1B2D0AEB77C1}" destId="{E339826F-29B7-4EB7-839B-DFF40A36D078}" srcOrd="0" destOrd="0" presId="urn:microsoft.com/office/officeart/2005/8/layout/hierarchy2"/>
    <dgm:cxn modelId="{2531C6EA-501F-47FB-AFD3-066D27B71F0C}" type="presParOf" srcId="{E339826F-29B7-4EB7-839B-DFF40A36D078}" destId="{1C054323-D783-4975-B8AF-69A6F2543A43}" srcOrd="0" destOrd="0" presId="urn:microsoft.com/office/officeart/2005/8/layout/hierarchy2"/>
    <dgm:cxn modelId="{3A15B652-EEEC-4C4F-8E82-BFABAACD6C5A}" type="presParOf" srcId="{E339826F-29B7-4EB7-839B-DFF40A36D078}" destId="{0A8B942F-7553-4533-BA66-90C090AA95C9}" srcOrd="1" destOrd="0" presId="urn:microsoft.com/office/officeart/2005/8/layout/hierarchy2"/>
    <dgm:cxn modelId="{7A993867-12DF-48C0-B964-76A8F5B0E4B1}" type="presParOf" srcId="{0A8B942F-7553-4533-BA66-90C090AA95C9}" destId="{767CF891-AE84-4D3D-9BEB-F5EB7FB64050}" srcOrd="0" destOrd="0" presId="urn:microsoft.com/office/officeart/2005/8/layout/hierarchy2"/>
    <dgm:cxn modelId="{318E7183-5652-41C3-ABA1-B7E2DBF3C2D8}" type="presParOf" srcId="{767CF891-AE84-4D3D-9BEB-F5EB7FB64050}" destId="{0C330CF8-CF9B-4988-8B22-1969186B5C1B}" srcOrd="0" destOrd="0" presId="urn:microsoft.com/office/officeart/2005/8/layout/hierarchy2"/>
    <dgm:cxn modelId="{F2C4983A-8807-4A37-9F3D-A443A3604231}" type="presParOf" srcId="{0A8B942F-7553-4533-BA66-90C090AA95C9}" destId="{8BA386A9-6CD0-49DF-8DFE-74DC8C3C022E}" srcOrd="1" destOrd="0" presId="urn:microsoft.com/office/officeart/2005/8/layout/hierarchy2"/>
    <dgm:cxn modelId="{57035DB7-780E-4FA3-A9BC-BCBA49BB0D62}" type="presParOf" srcId="{8BA386A9-6CD0-49DF-8DFE-74DC8C3C022E}" destId="{93654688-5ADE-4180-BD16-F1C07F246D18}" srcOrd="0" destOrd="0" presId="urn:microsoft.com/office/officeart/2005/8/layout/hierarchy2"/>
    <dgm:cxn modelId="{D43A6C48-526D-4B1C-B811-28C5BC02AD81}" type="presParOf" srcId="{8BA386A9-6CD0-49DF-8DFE-74DC8C3C022E}" destId="{48407042-17A9-4BBB-B687-B1175C408E2E}" srcOrd="1" destOrd="0" presId="urn:microsoft.com/office/officeart/2005/8/layout/hierarchy2"/>
    <dgm:cxn modelId="{7E93CD33-502C-431E-B5B9-5D8B0F98CBCF}" type="presParOf" srcId="{0A8B942F-7553-4533-BA66-90C090AA95C9}" destId="{A57C67AD-CB48-4489-866B-523E3BBD236D}" srcOrd="2" destOrd="0" presId="urn:microsoft.com/office/officeart/2005/8/layout/hierarchy2"/>
    <dgm:cxn modelId="{27B5E810-960D-45EE-B7C9-DAA0221A4079}" type="presParOf" srcId="{A57C67AD-CB48-4489-866B-523E3BBD236D}" destId="{889AC292-B071-4F9F-9E5F-A1F92CC8C2A9}" srcOrd="0" destOrd="0" presId="urn:microsoft.com/office/officeart/2005/8/layout/hierarchy2"/>
    <dgm:cxn modelId="{AF37FBB4-C01B-442B-89DA-936D69316140}" type="presParOf" srcId="{0A8B942F-7553-4533-BA66-90C090AA95C9}" destId="{5516AEED-9FDD-4072-A92F-C236D0DB6CA9}" srcOrd="3" destOrd="0" presId="urn:microsoft.com/office/officeart/2005/8/layout/hierarchy2"/>
    <dgm:cxn modelId="{B95A5C44-4930-42D8-B586-98098B82A115}" type="presParOf" srcId="{5516AEED-9FDD-4072-A92F-C236D0DB6CA9}" destId="{75E46A5E-3085-4C77-9338-0C3208E5978C}" srcOrd="0" destOrd="0" presId="urn:microsoft.com/office/officeart/2005/8/layout/hierarchy2"/>
    <dgm:cxn modelId="{1AFA6F9C-D7C4-47BB-9DAB-BB2EC4080A74}" type="presParOf" srcId="{5516AEED-9FDD-4072-A92F-C236D0DB6CA9}" destId="{BCBA64EE-C64F-44DC-9347-65421D578741}" srcOrd="1" destOrd="0" presId="urn:microsoft.com/office/officeart/2005/8/layout/hierarchy2"/>
    <dgm:cxn modelId="{EF7D6742-8353-4B6B-988A-C81D335AB5F2}" type="presParOf" srcId="{0A8B942F-7553-4533-BA66-90C090AA95C9}" destId="{34C6F1AC-845C-4D4A-AB03-15B3FB163CA8}" srcOrd="4" destOrd="0" presId="urn:microsoft.com/office/officeart/2005/8/layout/hierarchy2"/>
    <dgm:cxn modelId="{4B936929-A1EA-4621-B730-4AB75C119795}" type="presParOf" srcId="{34C6F1AC-845C-4D4A-AB03-15B3FB163CA8}" destId="{6F3E7E17-90A8-42F8-8E54-66F3C2CE266F}" srcOrd="0" destOrd="0" presId="urn:microsoft.com/office/officeart/2005/8/layout/hierarchy2"/>
    <dgm:cxn modelId="{1CAB1C8D-7D18-49D8-A89B-F4A0621B993B}" type="presParOf" srcId="{0A8B942F-7553-4533-BA66-90C090AA95C9}" destId="{E509C723-D2F4-41C8-8121-5CAD84C44D54}" srcOrd="5" destOrd="0" presId="urn:microsoft.com/office/officeart/2005/8/layout/hierarchy2"/>
    <dgm:cxn modelId="{A05C531A-7D2C-41BE-9005-14B9D1B9CC53}" type="presParOf" srcId="{E509C723-D2F4-41C8-8121-5CAD84C44D54}" destId="{6AB3734B-A1EC-446A-8D37-42A3097355D1}" srcOrd="0" destOrd="0" presId="urn:microsoft.com/office/officeart/2005/8/layout/hierarchy2"/>
    <dgm:cxn modelId="{BE04F5EB-00D6-4E8D-812C-DFF0A84D7385}" type="presParOf" srcId="{E509C723-D2F4-41C8-8121-5CAD84C44D54}" destId="{A27D4951-09A7-49D5-93FD-37EBD064F443}" srcOrd="1" destOrd="0" presId="urn:microsoft.com/office/officeart/2005/8/layout/hierarchy2"/>
    <dgm:cxn modelId="{9750441F-4557-4086-9C06-40F66EF33C00}" type="presParOf" srcId="{7F9003C8-7C02-46BC-9E7C-1B2D0AEB77C1}" destId="{4D1CBD07-514E-4832-88DD-BAD20B790B0A}" srcOrd="1" destOrd="0" presId="urn:microsoft.com/office/officeart/2005/8/layout/hierarchy2"/>
    <dgm:cxn modelId="{C89751D5-02A6-4F76-B0F7-73B00CF607DC}" type="presParOf" srcId="{4D1CBD07-514E-4832-88DD-BAD20B790B0A}" destId="{99800448-5195-403C-97EB-D073298B40D5}" srcOrd="0" destOrd="0" presId="urn:microsoft.com/office/officeart/2005/8/layout/hierarchy2"/>
    <dgm:cxn modelId="{4987AA68-5E1F-496C-8EA8-94B3398065CE}" type="presParOf" srcId="{4D1CBD07-514E-4832-88DD-BAD20B790B0A}" destId="{29974C60-5FA2-4D6C-A45C-231B2458963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F03628-264B-4ADE-B167-68AA666BF8C1}" type="doc">
      <dgm:prSet loTypeId="urn:microsoft.com/office/officeart/2005/8/layout/process4" loCatId="process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62BCF5-5D13-4BFF-AF57-F73314853DBD}">
      <dgm:prSet custT="1"/>
      <dgm:spPr/>
      <dgm:t>
        <a:bodyPr/>
        <a:lstStyle/>
        <a:p>
          <a:r>
            <a:rPr lang="el-GR" sz="2000" dirty="0">
              <a:latin typeface="PF DinDisplay Pro" panose="02000506030000020004" pitchFamily="2" charset="0"/>
            </a:rPr>
            <a:t>Θα αφορά επιχειρήσεις που έχουν δικό τους κτίριο &amp; είναι μεγάλοι παραγωγοί. Ενδεικτικά:</a:t>
          </a:r>
          <a:endParaRPr lang="en-US" sz="2000" dirty="0">
            <a:latin typeface="PF DinDisplay Pro" panose="02000506030000020004" pitchFamily="2" charset="0"/>
          </a:endParaRPr>
        </a:p>
      </dgm:t>
    </dgm:pt>
    <dgm:pt modelId="{33820309-6611-495D-9F22-23B837604D12}" type="parTrans" cxnId="{CF306401-77F4-4A09-978D-599B8E8797F6}">
      <dgm:prSet/>
      <dgm:spPr/>
      <dgm:t>
        <a:bodyPr/>
        <a:lstStyle/>
        <a:p>
          <a:endParaRPr lang="en-US"/>
        </a:p>
      </dgm:t>
    </dgm:pt>
    <dgm:pt modelId="{7A9C589A-D284-4BDA-A668-C255AFE4A37A}" type="sibTrans" cxnId="{CF306401-77F4-4A09-978D-599B8E8797F6}">
      <dgm:prSet/>
      <dgm:spPr/>
      <dgm:t>
        <a:bodyPr/>
        <a:lstStyle/>
        <a:p>
          <a:endParaRPr lang="en-US"/>
        </a:p>
      </dgm:t>
    </dgm:pt>
    <dgm:pt modelId="{29EFC30A-8360-450D-886C-7F162166BB02}">
      <dgm:prSet/>
      <dgm:spPr/>
      <dgm:t>
        <a:bodyPr/>
        <a:lstStyle/>
        <a:p>
          <a:r>
            <a:rPr lang="el-GR" b="1" dirty="0">
              <a:latin typeface="PF DinDisplay Pro" panose="02000506030000020004" pitchFamily="2" charset="0"/>
            </a:rPr>
            <a:t>Υπεραγορές τροφίμων</a:t>
          </a:r>
          <a:endParaRPr lang="en-US" b="1" dirty="0">
            <a:latin typeface="PF DinDisplay Pro" panose="02000506030000020004" pitchFamily="2" charset="0"/>
          </a:endParaRPr>
        </a:p>
      </dgm:t>
    </dgm:pt>
    <dgm:pt modelId="{CE462F69-D016-4D75-84A8-D72064BB2035}" type="parTrans" cxnId="{1710027B-6EE5-4866-AE9D-CA53B187A107}">
      <dgm:prSet/>
      <dgm:spPr/>
      <dgm:t>
        <a:bodyPr/>
        <a:lstStyle/>
        <a:p>
          <a:endParaRPr lang="en-US"/>
        </a:p>
      </dgm:t>
    </dgm:pt>
    <dgm:pt modelId="{4C1BC7C5-7499-4460-8FFE-20409B7A4BE7}" type="sibTrans" cxnId="{1710027B-6EE5-4866-AE9D-CA53B187A107}">
      <dgm:prSet/>
      <dgm:spPr/>
      <dgm:t>
        <a:bodyPr/>
        <a:lstStyle/>
        <a:p>
          <a:endParaRPr lang="en-US"/>
        </a:p>
      </dgm:t>
    </dgm:pt>
    <dgm:pt modelId="{27D7BAAD-C397-44C7-9DE8-CEAA7261B36F}">
      <dgm:prSet/>
      <dgm:spPr/>
      <dgm:t>
        <a:bodyPr/>
        <a:lstStyle/>
        <a:p>
          <a:r>
            <a:rPr lang="el-GR" b="1" dirty="0">
              <a:latin typeface="PF DinDisplay Pro" panose="02000506030000020004" pitchFamily="2" charset="0"/>
            </a:rPr>
            <a:t>Ξενοδοχεία</a:t>
          </a:r>
          <a:endParaRPr lang="en-US" b="1" dirty="0">
            <a:latin typeface="PF DinDisplay Pro" panose="02000506030000020004" pitchFamily="2" charset="0"/>
          </a:endParaRPr>
        </a:p>
      </dgm:t>
    </dgm:pt>
    <dgm:pt modelId="{4AA5E766-3563-4799-BA71-13C5CD95D3EA}" type="parTrans" cxnId="{85C0D40B-7AE5-4C8A-BFD2-E75E6CB242BD}">
      <dgm:prSet/>
      <dgm:spPr/>
      <dgm:t>
        <a:bodyPr/>
        <a:lstStyle/>
        <a:p>
          <a:endParaRPr lang="en-US"/>
        </a:p>
      </dgm:t>
    </dgm:pt>
    <dgm:pt modelId="{D09327BE-A680-41EE-910C-2DEF2ECB1DF6}" type="sibTrans" cxnId="{85C0D40B-7AE5-4C8A-BFD2-E75E6CB242BD}">
      <dgm:prSet/>
      <dgm:spPr/>
      <dgm:t>
        <a:bodyPr/>
        <a:lstStyle/>
        <a:p>
          <a:endParaRPr lang="en-US"/>
        </a:p>
      </dgm:t>
    </dgm:pt>
    <dgm:pt modelId="{680B4D66-1C0C-43FD-956B-F452FB905FF3}">
      <dgm:prSet/>
      <dgm:spPr/>
      <dgm:t>
        <a:bodyPr/>
        <a:lstStyle/>
        <a:p>
          <a:r>
            <a:rPr lang="el-GR" b="1" dirty="0"/>
            <a:t>Βιομηχανίες</a:t>
          </a:r>
          <a:endParaRPr lang="en-US" b="1" dirty="0"/>
        </a:p>
      </dgm:t>
    </dgm:pt>
    <dgm:pt modelId="{48A9065B-4FE6-4BF1-AF7B-111029A82A8C}" type="parTrans" cxnId="{115B4DA3-5F01-44EF-A9AC-DD874B802DC9}">
      <dgm:prSet/>
      <dgm:spPr/>
      <dgm:t>
        <a:bodyPr/>
        <a:lstStyle/>
        <a:p>
          <a:endParaRPr lang="en-US"/>
        </a:p>
      </dgm:t>
    </dgm:pt>
    <dgm:pt modelId="{CA6E1378-C321-4A5F-923D-C6D6EA7DFCFD}" type="sibTrans" cxnId="{115B4DA3-5F01-44EF-A9AC-DD874B802DC9}">
      <dgm:prSet/>
      <dgm:spPr/>
      <dgm:t>
        <a:bodyPr/>
        <a:lstStyle/>
        <a:p>
          <a:endParaRPr lang="en-US"/>
        </a:p>
      </dgm:t>
    </dgm:pt>
    <dgm:pt modelId="{A0FB272D-29B0-413A-AB86-DAE88A71688C}">
      <dgm:prSet/>
      <dgm:spPr/>
      <dgm:t>
        <a:bodyPr/>
        <a:lstStyle/>
        <a:p>
          <a:r>
            <a:rPr lang="el-GR" b="1" dirty="0">
              <a:latin typeface="PF DinDisplay Pro" panose="02000506030000020004" pitchFamily="2" charset="0"/>
            </a:rPr>
            <a:t>Νοσοκομεία</a:t>
          </a:r>
          <a:endParaRPr lang="en-US" b="1" dirty="0">
            <a:latin typeface="PF DinDisplay Pro" panose="02000506030000020004" pitchFamily="2" charset="0"/>
          </a:endParaRPr>
        </a:p>
      </dgm:t>
    </dgm:pt>
    <dgm:pt modelId="{9D2A9968-9CA5-4050-A8D8-286E68CA99EC}" type="parTrans" cxnId="{E7CB370E-AAD4-4EE1-9081-1985C1FB07BE}">
      <dgm:prSet/>
      <dgm:spPr/>
      <dgm:t>
        <a:bodyPr/>
        <a:lstStyle/>
        <a:p>
          <a:endParaRPr lang="en-US"/>
        </a:p>
      </dgm:t>
    </dgm:pt>
    <dgm:pt modelId="{1D19311B-C4D5-4CCB-81C9-03C9A96386E2}" type="sibTrans" cxnId="{E7CB370E-AAD4-4EE1-9081-1985C1FB07BE}">
      <dgm:prSet/>
      <dgm:spPr/>
      <dgm:t>
        <a:bodyPr/>
        <a:lstStyle/>
        <a:p>
          <a:endParaRPr lang="en-US"/>
        </a:p>
      </dgm:t>
    </dgm:pt>
    <dgm:pt modelId="{6D882ED1-69C4-4C63-9D78-222B578A54BF}">
      <dgm:prSet/>
      <dgm:spPr/>
      <dgm:t>
        <a:bodyPr/>
        <a:lstStyle/>
        <a:p>
          <a:r>
            <a:rPr lang="el-GR" b="1" dirty="0">
              <a:latin typeface="PF DinDisplay Pro" panose="02000506030000020004" pitchFamily="2" charset="0"/>
            </a:rPr>
            <a:t>Εμπορικά κέντρα</a:t>
          </a:r>
          <a:endParaRPr lang="en-US" b="1" dirty="0">
            <a:latin typeface="PF DinDisplay Pro" panose="02000506030000020004" pitchFamily="2" charset="0"/>
          </a:endParaRPr>
        </a:p>
      </dgm:t>
    </dgm:pt>
    <dgm:pt modelId="{B68F3FAF-9CE0-438C-9CA4-365ED9FE25D0}" type="parTrans" cxnId="{EB1F8AE5-56CA-4660-8511-18F3CC2E1190}">
      <dgm:prSet/>
      <dgm:spPr/>
      <dgm:t>
        <a:bodyPr/>
        <a:lstStyle/>
        <a:p>
          <a:endParaRPr lang="en-US"/>
        </a:p>
      </dgm:t>
    </dgm:pt>
    <dgm:pt modelId="{B7C62948-3AEB-43E8-9E63-AE750F4E21C1}" type="sibTrans" cxnId="{EB1F8AE5-56CA-4660-8511-18F3CC2E1190}">
      <dgm:prSet/>
      <dgm:spPr/>
      <dgm:t>
        <a:bodyPr/>
        <a:lstStyle/>
        <a:p>
          <a:endParaRPr lang="en-US"/>
        </a:p>
      </dgm:t>
    </dgm:pt>
    <dgm:pt modelId="{9431885C-DFB8-4657-B63B-D65B192364D1}">
      <dgm:prSet/>
      <dgm:spPr/>
      <dgm:t>
        <a:bodyPr/>
        <a:lstStyle/>
        <a:p>
          <a:r>
            <a:rPr lang="el-GR" b="1" dirty="0">
              <a:latin typeface="PF DinDisplay Pro" panose="02000506030000020004" pitchFamily="2" charset="0"/>
            </a:rPr>
            <a:t>Εταιρείες γραφείων</a:t>
          </a:r>
          <a:endParaRPr lang="en-US" b="1" dirty="0">
            <a:latin typeface="PF DinDisplay Pro" panose="02000506030000020004" pitchFamily="2" charset="0"/>
          </a:endParaRPr>
        </a:p>
      </dgm:t>
    </dgm:pt>
    <dgm:pt modelId="{95D029ED-13A4-40C6-87AC-52713472F5E9}" type="parTrans" cxnId="{1E96A52A-02DE-4D50-AF9F-9CFCB175EBBF}">
      <dgm:prSet/>
      <dgm:spPr/>
      <dgm:t>
        <a:bodyPr/>
        <a:lstStyle/>
        <a:p>
          <a:endParaRPr lang="en-US"/>
        </a:p>
      </dgm:t>
    </dgm:pt>
    <dgm:pt modelId="{148983BD-D3B3-4E54-B16B-95C8156E8D86}" type="sibTrans" cxnId="{1E96A52A-02DE-4D50-AF9F-9CFCB175EBBF}">
      <dgm:prSet/>
      <dgm:spPr/>
      <dgm:t>
        <a:bodyPr/>
        <a:lstStyle/>
        <a:p>
          <a:endParaRPr lang="en-US"/>
        </a:p>
      </dgm:t>
    </dgm:pt>
    <dgm:pt modelId="{7C8C3AA1-8797-4E15-AE1D-C328F6F4C2D0}" type="pres">
      <dgm:prSet presAssocID="{28F03628-264B-4ADE-B167-68AA666BF8C1}" presName="Name0" presStyleCnt="0">
        <dgm:presLayoutVars>
          <dgm:dir/>
          <dgm:animLvl val="lvl"/>
          <dgm:resizeHandles val="exact"/>
        </dgm:presLayoutVars>
      </dgm:prSet>
      <dgm:spPr/>
    </dgm:pt>
    <dgm:pt modelId="{DB674404-389A-48BE-B3A1-CA6F002E9E5E}" type="pres">
      <dgm:prSet presAssocID="{4B62BCF5-5D13-4BFF-AF57-F73314853DBD}" presName="boxAndChildren" presStyleCnt="0"/>
      <dgm:spPr/>
    </dgm:pt>
    <dgm:pt modelId="{66944A65-D9E9-4252-9FCC-2EEF831F3EE5}" type="pres">
      <dgm:prSet presAssocID="{4B62BCF5-5D13-4BFF-AF57-F73314853DBD}" presName="parentTextBox" presStyleLbl="node1" presStyleIdx="0" presStyleCnt="1"/>
      <dgm:spPr/>
    </dgm:pt>
    <dgm:pt modelId="{36903247-C722-4FFB-917E-4399A542326E}" type="pres">
      <dgm:prSet presAssocID="{4B62BCF5-5D13-4BFF-AF57-F73314853DBD}" presName="entireBox" presStyleLbl="node1" presStyleIdx="0" presStyleCnt="1"/>
      <dgm:spPr/>
    </dgm:pt>
    <dgm:pt modelId="{EC8963AE-2BDA-4D69-83D7-B6C5D457D1C6}" type="pres">
      <dgm:prSet presAssocID="{4B62BCF5-5D13-4BFF-AF57-F73314853DBD}" presName="descendantBox" presStyleCnt="0"/>
      <dgm:spPr/>
    </dgm:pt>
    <dgm:pt modelId="{30283316-7D0A-46BC-B45C-63EB6EE91C3A}" type="pres">
      <dgm:prSet presAssocID="{29EFC30A-8360-450D-886C-7F162166BB02}" presName="childTextBox" presStyleLbl="fgAccFollowNode1" presStyleIdx="0" presStyleCnt="6">
        <dgm:presLayoutVars>
          <dgm:bulletEnabled val="1"/>
        </dgm:presLayoutVars>
      </dgm:prSet>
      <dgm:spPr/>
    </dgm:pt>
    <dgm:pt modelId="{2F0BCED5-B79A-45F8-AEDC-043A8CBFF605}" type="pres">
      <dgm:prSet presAssocID="{27D7BAAD-C397-44C7-9DE8-CEAA7261B36F}" presName="childTextBox" presStyleLbl="fgAccFollowNode1" presStyleIdx="1" presStyleCnt="6">
        <dgm:presLayoutVars>
          <dgm:bulletEnabled val="1"/>
        </dgm:presLayoutVars>
      </dgm:prSet>
      <dgm:spPr/>
    </dgm:pt>
    <dgm:pt modelId="{486DB115-46F5-4C87-AB14-D22463131B65}" type="pres">
      <dgm:prSet presAssocID="{680B4D66-1C0C-43FD-956B-F452FB905FF3}" presName="childTextBox" presStyleLbl="fgAccFollowNode1" presStyleIdx="2" presStyleCnt="6">
        <dgm:presLayoutVars>
          <dgm:bulletEnabled val="1"/>
        </dgm:presLayoutVars>
      </dgm:prSet>
      <dgm:spPr/>
    </dgm:pt>
    <dgm:pt modelId="{031F265B-4066-4C6B-BEE3-CB7447366F53}" type="pres">
      <dgm:prSet presAssocID="{A0FB272D-29B0-413A-AB86-DAE88A71688C}" presName="childTextBox" presStyleLbl="fgAccFollowNode1" presStyleIdx="3" presStyleCnt="6">
        <dgm:presLayoutVars>
          <dgm:bulletEnabled val="1"/>
        </dgm:presLayoutVars>
      </dgm:prSet>
      <dgm:spPr/>
    </dgm:pt>
    <dgm:pt modelId="{6844AB27-4AD0-4727-A24D-1B545466B04F}" type="pres">
      <dgm:prSet presAssocID="{6D882ED1-69C4-4C63-9D78-222B578A54BF}" presName="childTextBox" presStyleLbl="fgAccFollowNode1" presStyleIdx="4" presStyleCnt="6">
        <dgm:presLayoutVars>
          <dgm:bulletEnabled val="1"/>
        </dgm:presLayoutVars>
      </dgm:prSet>
      <dgm:spPr/>
    </dgm:pt>
    <dgm:pt modelId="{C886A7FB-B64D-4736-941F-EF29EEBEAF0D}" type="pres">
      <dgm:prSet presAssocID="{9431885C-DFB8-4657-B63B-D65B192364D1}" presName="childTextBox" presStyleLbl="fgAccFollowNode1" presStyleIdx="5" presStyleCnt="6">
        <dgm:presLayoutVars>
          <dgm:bulletEnabled val="1"/>
        </dgm:presLayoutVars>
      </dgm:prSet>
      <dgm:spPr/>
    </dgm:pt>
  </dgm:ptLst>
  <dgm:cxnLst>
    <dgm:cxn modelId="{CF306401-77F4-4A09-978D-599B8E8797F6}" srcId="{28F03628-264B-4ADE-B167-68AA666BF8C1}" destId="{4B62BCF5-5D13-4BFF-AF57-F73314853DBD}" srcOrd="0" destOrd="0" parTransId="{33820309-6611-495D-9F22-23B837604D12}" sibTransId="{7A9C589A-D284-4BDA-A668-C255AFE4A37A}"/>
    <dgm:cxn modelId="{85C0D40B-7AE5-4C8A-BFD2-E75E6CB242BD}" srcId="{4B62BCF5-5D13-4BFF-AF57-F73314853DBD}" destId="{27D7BAAD-C397-44C7-9DE8-CEAA7261B36F}" srcOrd="1" destOrd="0" parTransId="{4AA5E766-3563-4799-BA71-13C5CD95D3EA}" sibTransId="{D09327BE-A680-41EE-910C-2DEF2ECB1DF6}"/>
    <dgm:cxn modelId="{A91F520C-8D83-48C6-8121-BE7B4DAEE030}" type="presOf" srcId="{28F03628-264B-4ADE-B167-68AA666BF8C1}" destId="{7C8C3AA1-8797-4E15-AE1D-C328F6F4C2D0}" srcOrd="0" destOrd="0" presId="urn:microsoft.com/office/officeart/2005/8/layout/process4"/>
    <dgm:cxn modelId="{E7CB370E-AAD4-4EE1-9081-1985C1FB07BE}" srcId="{4B62BCF5-5D13-4BFF-AF57-F73314853DBD}" destId="{A0FB272D-29B0-413A-AB86-DAE88A71688C}" srcOrd="3" destOrd="0" parTransId="{9D2A9968-9CA5-4050-A8D8-286E68CA99EC}" sibTransId="{1D19311B-C4D5-4CCB-81C9-03C9A96386E2}"/>
    <dgm:cxn modelId="{57973C2A-01B6-4C80-9D5F-4889B9E593CD}" type="presOf" srcId="{9431885C-DFB8-4657-B63B-D65B192364D1}" destId="{C886A7FB-B64D-4736-941F-EF29EEBEAF0D}" srcOrd="0" destOrd="0" presId="urn:microsoft.com/office/officeart/2005/8/layout/process4"/>
    <dgm:cxn modelId="{1E96A52A-02DE-4D50-AF9F-9CFCB175EBBF}" srcId="{4B62BCF5-5D13-4BFF-AF57-F73314853DBD}" destId="{9431885C-DFB8-4657-B63B-D65B192364D1}" srcOrd="5" destOrd="0" parTransId="{95D029ED-13A4-40C6-87AC-52713472F5E9}" sibTransId="{148983BD-D3B3-4E54-B16B-95C8156E8D86}"/>
    <dgm:cxn modelId="{0B5FD72A-B767-4D1B-B5B4-389079C113B9}" type="presOf" srcId="{A0FB272D-29B0-413A-AB86-DAE88A71688C}" destId="{031F265B-4066-4C6B-BEE3-CB7447366F53}" srcOrd="0" destOrd="0" presId="urn:microsoft.com/office/officeart/2005/8/layout/process4"/>
    <dgm:cxn modelId="{C227F544-704F-4C46-9463-B39316643C9E}" type="presOf" srcId="{4B62BCF5-5D13-4BFF-AF57-F73314853DBD}" destId="{36903247-C722-4FFB-917E-4399A542326E}" srcOrd="1" destOrd="0" presId="urn:microsoft.com/office/officeart/2005/8/layout/process4"/>
    <dgm:cxn modelId="{F6C99350-C0A4-4BB6-88E8-10E155794B4C}" type="presOf" srcId="{680B4D66-1C0C-43FD-956B-F452FB905FF3}" destId="{486DB115-46F5-4C87-AB14-D22463131B65}" srcOrd="0" destOrd="0" presId="urn:microsoft.com/office/officeart/2005/8/layout/process4"/>
    <dgm:cxn modelId="{493F8654-A8E4-45FA-B5AC-0ACA6C1A4ADA}" type="presOf" srcId="{27D7BAAD-C397-44C7-9DE8-CEAA7261B36F}" destId="{2F0BCED5-B79A-45F8-AEDC-043A8CBFF605}" srcOrd="0" destOrd="0" presId="urn:microsoft.com/office/officeart/2005/8/layout/process4"/>
    <dgm:cxn modelId="{1710027B-6EE5-4866-AE9D-CA53B187A107}" srcId="{4B62BCF5-5D13-4BFF-AF57-F73314853DBD}" destId="{29EFC30A-8360-450D-886C-7F162166BB02}" srcOrd="0" destOrd="0" parTransId="{CE462F69-D016-4D75-84A8-D72064BB2035}" sibTransId="{4C1BC7C5-7499-4460-8FFE-20409B7A4BE7}"/>
    <dgm:cxn modelId="{25D73A99-F25D-4F4F-BE65-B59B7847F4C6}" type="presOf" srcId="{29EFC30A-8360-450D-886C-7F162166BB02}" destId="{30283316-7D0A-46BC-B45C-63EB6EE91C3A}" srcOrd="0" destOrd="0" presId="urn:microsoft.com/office/officeart/2005/8/layout/process4"/>
    <dgm:cxn modelId="{115B4DA3-5F01-44EF-A9AC-DD874B802DC9}" srcId="{4B62BCF5-5D13-4BFF-AF57-F73314853DBD}" destId="{680B4D66-1C0C-43FD-956B-F452FB905FF3}" srcOrd="2" destOrd="0" parTransId="{48A9065B-4FE6-4BF1-AF7B-111029A82A8C}" sibTransId="{CA6E1378-C321-4A5F-923D-C6D6EA7DFCFD}"/>
    <dgm:cxn modelId="{C4995CB7-A211-4695-81D4-A925A8232175}" type="presOf" srcId="{4B62BCF5-5D13-4BFF-AF57-F73314853DBD}" destId="{66944A65-D9E9-4252-9FCC-2EEF831F3EE5}" srcOrd="0" destOrd="0" presId="urn:microsoft.com/office/officeart/2005/8/layout/process4"/>
    <dgm:cxn modelId="{A31550D2-FECC-43FC-8AF6-1E167CD0650C}" type="presOf" srcId="{6D882ED1-69C4-4C63-9D78-222B578A54BF}" destId="{6844AB27-4AD0-4727-A24D-1B545466B04F}" srcOrd="0" destOrd="0" presId="urn:microsoft.com/office/officeart/2005/8/layout/process4"/>
    <dgm:cxn modelId="{EB1F8AE5-56CA-4660-8511-18F3CC2E1190}" srcId="{4B62BCF5-5D13-4BFF-AF57-F73314853DBD}" destId="{6D882ED1-69C4-4C63-9D78-222B578A54BF}" srcOrd="4" destOrd="0" parTransId="{B68F3FAF-9CE0-438C-9CA4-365ED9FE25D0}" sibTransId="{B7C62948-3AEB-43E8-9E63-AE750F4E21C1}"/>
    <dgm:cxn modelId="{1DA1874A-7C87-4458-93F4-09D9FD2C2900}" type="presParOf" srcId="{7C8C3AA1-8797-4E15-AE1D-C328F6F4C2D0}" destId="{DB674404-389A-48BE-B3A1-CA6F002E9E5E}" srcOrd="0" destOrd="0" presId="urn:microsoft.com/office/officeart/2005/8/layout/process4"/>
    <dgm:cxn modelId="{4830E1B8-183C-477A-9494-27F680674F5F}" type="presParOf" srcId="{DB674404-389A-48BE-B3A1-CA6F002E9E5E}" destId="{66944A65-D9E9-4252-9FCC-2EEF831F3EE5}" srcOrd="0" destOrd="0" presId="urn:microsoft.com/office/officeart/2005/8/layout/process4"/>
    <dgm:cxn modelId="{5DA79C13-09EE-4906-8F24-CC8B75E65C78}" type="presParOf" srcId="{DB674404-389A-48BE-B3A1-CA6F002E9E5E}" destId="{36903247-C722-4FFB-917E-4399A542326E}" srcOrd="1" destOrd="0" presId="urn:microsoft.com/office/officeart/2005/8/layout/process4"/>
    <dgm:cxn modelId="{AA869346-CAA0-4F7B-9FFF-82D0CA31A2F4}" type="presParOf" srcId="{DB674404-389A-48BE-B3A1-CA6F002E9E5E}" destId="{EC8963AE-2BDA-4D69-83D7-B6C5D457D1C6}" srcOrd="2" destOrd="0" presId="urn:microsoft.com/office/officeart/2005/8/layout/process4"/>
    <dgm:cxn modelId="{9E237F52-47D9-4846-AD1A-F7EADFF98D81}" type="presParOf" srcId="{EC8963AE-2BDA-4D69-83D7-B6C5D457D1C6}" destId="{30283316-7D0A-46BC-B45C-63EB6EE91C3A}" srcOrd="0" destOrd="0" presId="urn:microsoft.com/office/officeart/2005/8/layout/process4"/>
    <dgm:cxn modelId="{890880B1-745A-4F99-B541-41247AC7BDAA}" type="presParOf" srcId="{EC8963AE-2BDA-4D69-83D7-B6C5D457D1C6}" destId="{2F0BCED5-B79A-45F8-AEDC-043A8CBFF605}" srcOrd="1" destOrd="0" presId="urn:microsoft.com/office/officeart/2005/8/layout/process4"/>
    <dgm:cxn modelId="{A5AD86AB-BA86-43E8-989A-D78BA28E6A8E}" type="presParOf" srcId="{EC8963AE-2BDA-4D69-83D7-B6C5D457D1C6}" destId="{486DB115-46F5-4C87-AB14-D22463131B65}" srcOrd="2" destOrd="0" presId="urn:microsoft.com/office/officeart/2005/8/layout/process4"/>
    <dgm:cxn modelId="{D0EAEFFD-5A28-4B91-9134-05A4FFB3041D}" type="presParOf" srcId="{EC8963AE-2BDA-4D69-83D7-B6C5D457D1C6}" destId="{031F265B-4066-4C6B-BEE3-CB7447366F53}" srcOrd="3" destOrd="0" presId="urn:microsoft.com/office/officeart/2005/8/layout/process4"/>
    <dgm:cxn modelId="{7DA124EA-90EE-4041-9769-67FDE11FE933}" type="presParOf" srcId="{EC8963AE-2BDA-4D69-83D7-B6C5D457D1C6}" destId="{6844AB27-4AD0-4727-A24D-1B545466B04F}" srcOrd="4" destOrd="0" presId="urn:microsoft.com/office/officeart/2005/8/layout/process4"/>
    <dgm:cxn modelId="{37E3BDAA-3543-4C0C-89CD-DB5F46113250}" type="presParOf" srcId="{EC8963AE-2BDA-4D69-83D7-B6C5D457D1C6}" destId="{C886A7FB-B64D-4736-941F-EF29EEBEAF0D}" srcOrd="5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054323-D783-4975-B8AF-69A6F2543A43}">
      <dsp:nvSpPr>
        <dsp:cNvPr id="0" name=""/>
        <dsp:cNvSpPr/>
      </dsp:nvSpPr>
      <dsp:spPr>
        <a:xfrm>
          <a:off x="38092" y="1727056"/>
          <a:ext cx="2649223" cy="1324611"/>
        </a:xfrm>
        <a:prstGeom prst="roundRect">
          <a:avLst>
            <a:gd name="adj" fmla="val 10000"/>
          </a:avLst>
        </a:prstGeom>
        <a:solidFill>
          <a:srgbClr val="248D93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800" b="1" kern="1200" dirty="0">
              <a:latin typeface="PF DinDisplay Pro" panose="02000506030000020004" pitchFamily="2" charset="0"/>
            </a:rPr>
            <a:t>Υπάρχουν 3 εναλλακτικές επιλογές για τα νοικοκυριά ή τα κτίρια</a:t>
          </a:r>
          <a:endParaRPr lang="en-US" sz="1800" b="1" kern="1200" dirty="0">
            <a:latin typeface="PF DinDisplay Pro" panose="02000506030000020004" pitchFamily="2" charset="0"/>
          </a:endParaRPr>
        </a:p>
      </dsp:txBody>
      <dsp:txXfrm>
        <a:off x="76889" y="1765853"/>
        <a:ext cx="2571629" cy="1247017"/>
      </dsp:txXfrm>
    </dsp:sp>
    <dsp:sp modelId="{767CF891-AE84-4D3D-9BEB-F5EB7FB64050}">
      <dsp:nvSpPr>
        <dsp:cNvPr id="0" name=""/>
        <dsp:cNvSpPr/>
      </dsp:nvSpPr>
      <dsp:spPr>
        <a:xfrm rot="18156304">
          <a:off x="2259733" y="1586664"/>
          <a:ext cx="1854399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1854399" y="216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140573" y="1561925"/>
        <a:ext cx="92719" cy="92719"/>
      </dsp:txXfrm>
    </dsp:sp>
    <dsp:sp modelId="{93654688-5ADE-4180-BD16-F1C07F246D18}">
      <dsp:nvSpPr>
        <dsp:cNvPr id="0" name=""/>
        <dsp:cNvSpPr/>
      </dsp:nvSpPr>
      <dsp:spPr>
        <a:xfrm>
          <a:off x="3686550" y="164902"/>
          <a:ext cx="2649223" cy="132461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800" kern="1200" dirty="0">
              <a:solidFill>
                <a:srgbClr val="2F5B9B"/>
              </a:solidFill>
              <a:latin typeface="PF DinDisplay Pro" panose="02000506030000020004" pitchFamily="2" charset="0"/>
            </a:rPr>
            <a:t>Κάθε κτίριο αποκτά αποκλειστικό κάδο συμμείκτων &amp; βιοαποβλήτων</a:t>
          </a:r>
          <a:endParaRPr lang="en-US" sz="1800" kern="1200" dirty="0">
            <a:solidFill>
              <a:srgbClr val="2F5B9B"/>
            </a:solidFill>
            <a:latin typeface="PF DinDisplay Pro" panose="02000506030000020004" pitchFamily="2" charset="0"/>
          </a:endParaRPr>
        </a:p>
      </dsp:txBody>
      <dsp:txXfrm>
        <a:off x="3725347" y="203699"/>
        <a:ext cx="2571629" cy="1247017"/>
      </dsp:txXfrm>
    </dsp:sp>
    <dsp:sp modelId="{A57C67AD-CB48-4489-866B-523E3BBD236D}">
      <dsp:nvSpPr>
        <dsp:cNvPr id="0" name=""/>
        <dsp:cNvSpPr/>
      </dsp:nvSpPr>
      <dsp:spPr>
        <a:xfrm rot="30648">
          <a:off x="2687296" y="2372139"/>
          <a:ext cx="986583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986583" y="216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155924" y="2369095"/>
        <a:ext cx="49329" cy="49329"/>
      </dsp:txXfrm>
    </dsp:sp>
    <dsp:sp modelId="{75E46A5E-3085-4C77-9338-0C3208E5978C}">
      <dsp:nvSpPr>
        <dsp:cNvPr id="0" name=""/>
        <dsp:cNvSpPr/>
      </dsp:nvSpPr>
      <dsp:spPr>
        <a:xfrm>
          <a:off x="3673860" y="1735852"/>
          <a:ext cx="2649223" cy="132461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800" kern="1200" dirty="0">
              <a:solidFill>
                <a:srgbClr val="2F5B9B"/>
              </a:solidFill>
              <a:latin typeface="PF DinDisplay Pro" panose="02000506030000020004" pitchFamily="2" charset="0"/>
            </a:rPr>
            <a:t>Κάθε νοικοκυριό αγοράζει προπληρωμένες σακούλες </a:t>
          </a:r>
          <a:r>
            <a:rPr lang="el-GR" sz="1800" kern="1200" dirty="0">
              <a:solidFill>
                <a:srgbClr val="2F5B9B"/>
              </a:solidFill>
              <a:latin typeface="PF DinDisplay Pro" panose="02000506030000020004" pitchFamily="2" charset="0"/>
              <a:sym typeface="Wingdings" panose="05000000000000000000" pitchFamily="2" charset="2"/>
            </a:rPr>
            <a:t></a:t>
          </a:r>
          <a:r>
            <a:rPr lang="el-GR" sz="1800" kern="1200" dirty="0">
              <a:solidFill>
                <a:srgbClr val="2F5B9B"/>
              </a:solidFill>
              <a:latin typeface="PF DinDisplay Pro" panose="02000506030000020004" pitchFamily="2" charset="0"/>
            </a:rPr>
            <a:t> η συλλογή γίνεται με σακούλες</a:t>
          </a:r>
          <a:endParaRPr lang="en-US" sz="1800" kern="1200" dirty="0">
            <a:solidFill>
              <a:srgbClr val="2F5B9B"/>
            </a:solidFill>
            <a:latin typeface="PF DinDisplay Pro" panose="02000506030000020004" pitchFamily="2" charset="0"/>
          </a:endParaRPr>
        </a:p>
      </dsp:txBody>
      <dsp:txXfrm>
        <a:off x="3712657" y="1774649"/>
        <a:ext cx="2571629" cy="1247017"/>
      </dsp:txXfrm>
    </dsp:sp>
    <dsp:sp modelId="{34C6F1AC-845C-4D4A-AB03-15B3FB163CA8}">
      <dsp:nvSpPr>
        <dsp:cNvPr id="0" name=""/>
        <dsp:cNvSpPr/>
      </dsp:nvSpPr>
      <dsp:spPr>
        <a:xfrm rot="3416251">
          <a:off x="2264183" y="3148070"/>
          <a:ext cx="1862190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1862190" y="216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148723" y="3123136"/>
        <a:ext cx="93109" cy="93109"/>
      </dsp:txXfrm>
    </dsp:sp>
    <dsp:sp modelId="{6AB3734B-A1EC-446A-8D37-42A3097355D1}">
      <dsp:nvSpPr>
        <dsp:cNvPr id="0" name=""/>
        <dsp:cNvSpPr/>
      </dsp:nvSpPr>
      <dsp:spPr>
        <a:xfrm>
          <a:off x="3703240" y="3287714"/>
          <a:ext cx="2649223" cy="132461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800" kern="1200" dirty="0">
              <a:solidFill>
                <a:srgbClr val="2F5B9B"/>
              </a:solidFill>
              <a:latin typeface="PF DinDisplay Pro" panose="02000506030000020004" pitchFamily="2" charset="0"/>
            </a:rPr>
            <a:t>Κάθε νοικοκυριό διαθέτει κάρτες ή κλειδιά για συγκεκριμένα αδειάσματα σε κοινόχρηστους κάδους</a:t>
          </a:r>
          <a:endParaRPr lang="en-US" sz="1800" kern="1200" dirty="0">
            <a:solidFill>
              <a:srgbClr val="2F5B9B"/>
            </a:solidFill>
            <a:latin typeface="PF DinDisplay Pro" panose="02000506030000020004" pitchFamily="2" charset="0"/>
          </a:endParaRPr>
        </a:p>
      </dsp:txBody>
      <dsp:txXfrm>
        <a:off x="3742037" y="3326511"/>
        <a:ext cx="2571629" cy="1247017"/>
      </dsp:txXfrm>
    </dsp:sp>
    <dsp:sp modelId="{99800448-5195-403C-97EB-D073298B40D5}">
      <dsp:nvSpPr>
        <dsp:cNvPr id="0" name=""/>
        <dsp:cNvSpPr/>
      </dsp:nvSpPr>
      <dsp:spPr>
        <a:xfrm>
          <a:off x="0" y="4189220"/>
          <a:ext cx="2649223" cy="1324611"/>
        </a:xfrm>
        <a:prstGeom prst="roundRect">
          <a:avLst>
            <a:gd name="adj" fmla="val 10000"/>
          </a:avLst>
        </a:prstGeom>
        <a:solidFill>
          <a:srgbClr val="248D93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800" b="1" kern="1200" dirty="0">
              <a:latin typeface="PF DinDisplay Pro" panose="02000506030000020004" pitchFamily="2" charset="0"/>
            </a:rPr>
            <a:t>Ανάλογα με την εναλλακτική  που θα επιλεγεί γίνονται και οι χρεώσεις</a:t>
          </a:r>
          <a:endParaRPr lang="en-US" sz="1800" b="1" kern="1200" dirty="0">
            <a:latin typeface="PF DinDisplay Pro" panose="02000506030000020004" pitchFamily="2" charset="0"/>
          </a:endParaRPr>
        </a:p>
      </dsp:txBody>
      <dsp:txXfrm>
        <a:off x="38797" y="4228017"/>
        <a:ext cx="2571629" cy="12470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903247-C722-4FFB-917E-4399A542326E}">
      <dsp:nvSpPr>
        <dsp:cNvPr id="0" name=""/>
        <dsp:cNvSpPr/>
      </dsp:nvSpPr>
      <dsp:spPr>
        <a:xfrm>
          <a:off x="0" y="0"/>
          <a:ext cx="6781797" cy="54597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2000" kern="1200" dirty="0">
              <a:latin typeface="PF DinDisplay Pro" panose="02000506030000020004" pitchFamily="2" charset="0"/>
            </a:rPr>
            <a:t>Θα αφορά επιχειρήσεις που έχουν δικό τους κτίριο &amp; είναι μεγάλοι παραγωγοί. Ενδεικτικά:</a:t>
          </a:r>
          <a:endParaRPr lang="en-US" sz="2000" kern="1200" dirty="0">
            <a:latin typeface="PF DinDisplay Pro" panose="02000506030000020004" pitchFamily="2" charset="0"/>
          </a:endParaRPr>
        </a:p>
      </dsp:txBody>
      <dsp:txXfrm>
        <a:off x="0" y="0"/>
        <a:ext cx="6781797" cy="2948241"/>
      </dsp:txXfrm>
    </dsp:sp>
    <dsp:sp modelId="{30283316-7D0A-46BC-B45C-63EB6EE91C3A}">
      <dsp:nvSpPr>
        <dsp:cNvPr id="0" name=""/>
        <dsp:cNvSpPr/>
      </dsp:nvSpPr>
      <dsp:spPr>
        <a:xfrm>
          <a:off x="3311" y="2839047"/>
          <a:ext cx="1129195" cy="251146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400" b="1" kern="1200" dirty="0">
              <a:latin typeface="PF DinDisplay Pro" panose="02000506030000020004" pitchFamily="2" charset="0"/>
            </a:rPr>
            <a:t>Υπεραγορές τροφίμων</a:t>
          </a:r>
          <a:endParaRPr lang="en-US" sz="1400" b="1" kern="1200" dirty="0">
            <a:latin typeface="PF DinDisplay Pro" panose="02000506030000020004" pitchFamily="2" charset="0"/>
          </a:endParaRPr>
        </a:p>
      </dsp:txBody>
      <dsp:txXfrm>
        <a:off x="3311" y="2839047"/>
        <a:ext cx="1129195" cy="2511464"/>
      </dsp:txXfrm>
    </dsp:sp>
    <dsp:sp modelId="{2F0BCED5-B79A-45F8-AEDC-043A8CBFF605}">
      <dsp:nvSpPr>
        <dsp:cNvPr id="0" name=""/>
        <dsp:cNvSpPr/>
      </dsp:nvSpPr>
      <dsp:spPr>
        <a:xfrm>
          <a:off x="1132507" y="2839047"/>
          <a:ext cx="1129195" cy="251146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400" b="1" kern="1200" dirty="0">
              <a:latin typeface="PF DinDisplay Pro" panose="02000506030000020004" pitchFamily="2" charset="0"/>
            </a:rPr>
            <a:t>Ξενοδοχεία</a:t>
          </a:r>
          <a:endParaRPr lang="en-US" sz="1400" b="1" kern="1200" dirty="0">
            <a:latin typeface="PF DinDisplay Pro" panose="02000506030000020004" pitchFamily="2" charset="0"/>
          </a:endParaRPr>
        </a:p>
      </dsp:txBody>
      <dsp:txXfrm>
        <a:off x="1132507" y="2839047"/>
        <a:ext cx="1129195" cy="2511464"/>
      </dsp:txXfrm>
    </dsp:sp>
    <dsp:sp modelId="{486DB115-46F5-4C87-AB14-D22463131B65}">
      <dsp:nvSpPr>
        <dsp:cNvPr id="0" name=""/>
        <dsp:cNvSpPr/>
      </dsp:nvSpPr>
      <dsp:spPr>
        <a:xfrm>
          <a:off x="2261702" y="2839047"/>
          <a:ext cx="1129195" cy="251146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400" b="1" kern="1200" dirty="0"/>
            <a:t>Βιομηχανίες</a:t>
          </a:r>
          <a:endParaRPr lang="en-US" sz="1400" b="1" kern="1200" dirty="0"/>
        </a:p>
      </dsp:txBody>
      <dsp:txXfrm>
        <a:off x="2261702" y="2839047"/>
        <a:ext cx="1129195" cy="2511464"/>
      </dsp:txXfrm>
    </dsp:sp>
    <dsp:sp modelId="{031F265B-4066-4C6B-BEE3-CB7447366F53}">
      <dsp:nvSpPr>
        <dsp:cNvPr id="0" name=""/>
        <dsp:cNvSpPr/>
      </dsp:nvSpPr>
      <dsp:spPr>
        <a:xfrm>
          <a:off x="3390898" y="2839047"/>
          <a:ext cx="1129195" cy="251146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400" b="1" kern="1200" dirty="0">
              <a:latin typeface="PF DinDisplay Pro" panose="02000506030000020004" pitchFamily="2" charset="0"/>
            </a:rPr>
            <a:t>Νοσοκομεία</a:t>
          </a:r>
          <a:endParaRPr lang="en-US" sz="1400" b="1" kern="1200" dirty="0">
            <a:latin typeface="PF DinDisplay Pro" panose="02000506030000020004" pitchFamily="2" charset="0"/>
          </a:endParaRPr>
        </a:p>
      </dsp:txBody>
      <dsp:txXfrm>
        <a:off x="3390898" y="2839047"/>
        <a:ext cx="1129195" cy="2511464"/>
      </dsp:txXfrm>
    </dsp:sp>
    <dsp:sp modelId="{6844AB27-4AD0-4727-A24D-1B545466B04F}">
      <dsp:nvSpPr>
        <dsp:cNvPr id="0" name=""/>
        <dsp:cNvSpPr/>
      </dsp:nvSpPr>
      <dsp:spPr>
        <a:xfrm>
          <a:off x="4520094" y="2839047"/>
          <a:ext cx="1129195" cy="251146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400" b="1" kern="1200" dirty="0">
              <a:latin typeface="PF DinDisplay Pro" panose="02000506030000020004" pitchFamily="2" charset="0"/>
            </a:rPr>
            <a:t>Εμπορικά κέντρα</a:t>
          </a:r>
          <a:endParaRPr lang="en-US" sz="1400" b="1" kern="1200" dirty="0">
            <a:latin typeface="PF DinDisplay Pro" panose="02000506030000020004" pitchFamily="2" charset="0"/>
          </a:endParaRPr>
        </a:p>
      </dsp:txBody>
      <dsp:txXfrm>
        <a:off x="4520094" y="2839047"/>
        <a:ext cx="1129195" cy="2511464"/>
      </dsp:txXfrm>
    </dsp:sp>
    <dsp:sp modelId="{C886A7FB-B64D-4736-941F-EF29EEBEAF0D}">
      <dsp:nvSpPr>
        <dsp:cNvPr id="0" name=""/>
        <dsp:cNvSpPr/>
      </dsp:nvSpPr>
      <dsp:spPr>
        <a:xfrm>
          <a:off x="5649289" y="2839047"/>
          <a:ext cx="1129195" cy="251146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400" b="1" kern="1200" dirty="0">
              <a:latin typeface="PF DinDisplay Pro" panose="02000506030000020004" pitchFamily="2" charset="0"/>
            </a:rPr>
            <a:t>Εταιρείες γραφείων</a:t>
          </a:r>
          <a:endParaRPr lang="en-US" sz="1400" b="1" kern="1200" dirty="0">
            <a:latin typeface="PF DinDisplay Pro" panose="02000506030000020004" pitchFamily="2" charset="0"/>
          </a:endParaRPr>
        </a:p>
      </dsp:txBody>
      <dsp:txXfrm>
        <a:off x="5649289" y="2839047"/>
        <a:ext cx="1129195" cy="2511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l-GR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990C0C7-9F54-4E6E-B4D4-C7F4B5380A80}" type="datetimeFigureOut">
              <a:rPr lang="el-GR" smtClean="0"/>
              <a:pPr/>
              <a:t>6/4/2022</a:t>
            </a:fld>
            <a:endParaRPr lang="el-GR" dirty="0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 dirty="0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dirty="0"/>
              <a:t>Στυλ κειμένου υποδείγματος</a:t>
            </a:r>
          </a:p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  <a:p>
            <a:pPr lvl="3"/>
            <a:r>
              <a:rPr lang="el-GR" dirty="0"/>
              <a:t>Τέταρτο επίπεδο</a:t>
            </a:r>
          </a:p>
          <a:p>
            <a:pPr lvl="4"/>
            <a:r>
              <a:rPr lang="el-GR" dirty="0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l-GR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78B73D65-C9F2-48BC-BCF5-C9953F2B42AE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98817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73D65-C9F2-48BC-BCF5-C9953F2B42AE}" type="slidenum">
              <a:rPr lang="el-GR" smtClean="0"/>
              <a:pPr/>
              <a:t>5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53062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73D65-C9F2-48BC-BCF5-C9953F2B42AE}" type="slidenum">
              <a:rPr lang="el-GR" smtClean="0"/>
              <a:pPr/>
              <a:t>7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93857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3D3B9FB-1B9E-4D1D-942C-3070BA4925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EF3C1387-5880-4F8C-9B8F-5ADE5F7AB5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6BAD0796-19DF-428E-A868-0AA443CB1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CD9B78DD-7227-4D43-95E0-996B1C338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D01B7D38-1D8C-47AF-99F9-C3A09AF23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0471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CD586C2-1203-482D-AC2B-9B6F6314A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E57593B9-4F9F-4EE9-8924-3516503ABF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878D5B7D-DE2A-4A3A-BA1D-FD6EA9A78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E74F8774-9137-4784-837E-22976B55B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E4676B7E-17B3-4273-A10A-C6583D70A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99950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E87B5DBC-0CC9-41C5-8F29-71C4C5F197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1B824B5F-0631-44AF-83B1-9A556DA37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A8D71168-DDCA-4AE3-AA9A-AFD4D4C54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263B63DF-8687-4F3B-B94D-0B202F97A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CCA00853-55A8-4D90-B453-82DA5A4C5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03012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535781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alf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 userDrawn="1"/>
        </p:nvSpPr>
        <p:spPr>
          <a:xfrm>
            <a:off x="4338955" y="6255834"/>
            <a:ext cx="3613936" cy="4683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106298" y="0"/>
            <a:ext cx="6085702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50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599AB3E-A903-4563-9947-1F6F12BB5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96D7C3B8-6308-4E70-AC2A-954D9E3E7C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02DE0CB8-7F5A-4B73-AB92-BBAADCE26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28F2DCF4-ADB0-4F6F-B1A7-45A46F895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E9CAD9E9-C11B-43FF-85B2-5605CB2D2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39888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3315004-303E-460E-8DC9-A479EB42C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A054FC76-8FF0-4F95-B3F9-9383A7050E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B3FE1CA2-B96F-4DF7-851F-1BD19F07E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EC17319B-83B3-4443-9020-10B47F054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DF0C015E-91AE-4073-ACB0-133CA48E5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02953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CBF3494-B16B-43FB-AC62-8F584992C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9AC73C09-6A16-4BE3-8E52-C0A44533E5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4BC0AD91-263E-4867-B437-A31228AA2B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AA5E3AF8-36A0-4889-9E8C-DFF072578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75DD9CCD-8E4F-4812-8174-5A2E6ABF2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856D551D-BE48-4BD2-A915-90C6B9885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26399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1DDDB3E-45A2-4D40-8A93-FCBB39BEB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406B5D79-12C0-40A0-877B-5545B9A0D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42BFF71F-55B7-4ABA-80CE-4AF67D5284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38E3A4F4-A1C4-4685-9EC4-9DBFA37733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5E009497-F3F2-4F75-AC87-4C77C0FF76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2915F9AC-A7D4-4422-8D86-B1DEF342B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F416B819-F6AE-4AC4-9CC3-968E7003D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CD5A1BAB-5AD7-402E-9DEF-56AFA9589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7733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8DFED5F-0710-4D51-AEF6-E56ED2A71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EA8DE426-5274-43B5-808F-A7550ED16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79C462EA-6317-4007-8C8A-4FE22F3BC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51DC4AF4-EAF1-4163-9648-D91C555B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62119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FACE3766-8BBA-4819-9071-87F6C1EF9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B1303E79-A613-4B26-8C91-F7F9E19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41D6C76B-BD4A-4C0C-9B53-3342C8B06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8483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098CDB6-F4F8-4BFE-A860-00EB831AF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701BB1D1-58E9-4214-AF80-D81DBAE01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6575FB63-95FB-473A-84B7-E4CDF6E7BA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EB6551A1-808A-4E2E-8F18-BF6D951D2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795C7091-DA87-4572-8949-0CB636B84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7B1E6C46-F370-49BE-B507-EFA941994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83706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FB87729-F6F3-4A9A-923F-9C2C77354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AE8E70AB-16D8-4D61-BA9B-357B8ECCD3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6FE6EB9F-A85F-42BF-A512-870C26CA86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F32F9936-A321-4773-B1B9-B9F5CA608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5BD7-CC55-4DEF-B8F1-99B33BECF28C}" type="datetimeFigureOut">
              <a:rPr lang="el-GR" smtClean="0"/>
              <a:t>6/4/2022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33099032-46AB-4306-8C7A-BAA1BBF58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0F59F1ED-17D3-4184-B37D-00E9F04C4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09D69-6A77-444C-B9F7-CAC7E66CFD3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36360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445BBBB2-E8FA-4615-B0E1-2D138E608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dirty="0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1D145450-3883-41F2-B6DB-A7DCC5F824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dirty="0"/>
              <a:t>Στυλ κειμένου υποδείγματος</a:t>
            </a:r>
          </a:p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  <a:p>
            <a:pPr lvl="3"/>
            <a:r>
              <a:rPr lang="el-GR" dirty="0"/>
              <a:t>Τέταρτο επίπεδο</a:t>
            </a:r>
          </a:p>
          <a:p>
            <a:pPr lvl="4"/>
            <a:r>
              <a:rPr lang="el-GR" dirty="0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C519E78C-EA69-4BEB-AB00-D302F18BE1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38765BD7-CC55-4DEF-B8F1-99B33BECF28C}" type="datetimeFigureOut">
              <a:rPr lang="el-GR" smtClean="0"/>
              <a:pPr/>
              <a:t>6/4/2022</a:t>
            </a:fld>
            <a:endParaRPr lang="el-GR" dirty="0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89E16623-23FA-4354-904A-9FAE7F5E74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l-GR" dirty="0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D8EBBFAE-666B-466A-A4AC-9ED4728B2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C409D69-6A77-444C-B9F7-CAC7E66CFD3A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210185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13.svg"/><Relationship Id="rId4" Type="http://schemas.openxmlformats.org/officeDocument/2006/relationships/diagramData" Target="../diagrams/data2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4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image" Target="../media/image15.sv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21.svg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F2573CEA-5DC7-4F1F-918B-91A30EABC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90" t="25784" r="21014" b="2480"/>
          <a:stretch/>
        </p:blipFill>
        <p:spPr bwMode="auto">
          <a:xfrm>
            <a:off x="-482600" y="0"/>
            <a:ext cx="12674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FB57BF1-8751-48FB-8045-8B03FB1B492D}"/>
              </a:ext>
            </a:extLst>
          </p:cNvPr>
          <p:cNvSpPr txBox="1"/>
          <p:nvPr/>
        </p:nvSpPr>
        <p:spPr>
          <a:xfrm>
            <a:off x="-56347" y="0"/>
            <a:ext cx="12173702" cy="6858000"/>
          </a:xfrm>
          <a:prstGeom prst="rect">
            <a:avLst/>
          </a:prstGeom>
          <a:gradFill flip="none" rotWithShape="1">
            <a:gsLst>
              <a:gs pos="49000">
                <a:srgbClr val="2F5B9B">
                  <a:alpha val="88000"/>
                  <a:lumMod val="96000"/>
                  <a:lumOff val="4000"/>
                </a:srgbClr>
              </a:gs>
              <a:gs pos="84000">
                <a:srgbClr val="367D81">
                  <a:lumMod val="77000"/>
                  <a:lumOff val="23000"/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32F20"/>
                </a:solidFill>
                <a:latin typeface="PF DinDisplay Pro" panose="02000506030000020004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pPr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EE7A38-31FF-4818-9352-DFB749FE0870}"/>
              </a:ext>
            </a:extLst>
          </p:cNvPr>
          <p:cNvSpPr txBox="1"/>
          <p:nvPr/>
        </p:nvSpPr>
        <p:spPr>
          <a:xfrm>
            <a:off x="477028" y="337225"/>
            <a:ext cx="778510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l-GR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Πιλοτικά Σύστηματα εφαρμογής </a:t>
            </a:r>
            <a:endParaRPr lang="el-GR" sz="4000" b="1" dirty="0">
              <a:solidFill>
                <a:schemeClr val="bg1"/>
              </a:solidFill>
              <a:latin typeface="PF DinDisplay Pro" panose="02000506030000020004" pitchFamily="2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</a:pPr>
            <a:r>
              <a:rPr lang="el-GR" sz="4000" b="1" dirty="0">
                <a:solidFill>
                  <a:schemeClr val="bg1"/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Πληρώνω όσο Πετάω (ΠΟΠ</a:t>
            </a:r>
            <a:r>
              <a:rPr lang="en-US" sz="4000" b="1" dirty="0">
                <a:solidFill>
                  <a:schemeClr val="bg1"/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)</a:t>
            </a:r>
          </a:p>
          <a:p>
            <a:pPr>
              <a:lnSpc>
                <a:spcPct val="100000"/>
              </a:lnSpc>
            </a:pPr>
            <a:endParaRPr lang="en-US" sz="4000" b="1" dirty="0">
              <a:solidFill>
                <a:schemeClr val="bg1"/>
              </a:solidFill>
              <a:latin typeface="PF DinDisplay Pro" panose="02000506030000020004" pitchFamily="2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</a:pPr>
            <a:endParaRPr lang="en-US" sz="3000" b="1" dirty="0">
              <a:solidFill>
                <a:schemeClr val="bg1">
                  <a:lumMod val="95000"/>
                </a:schemeClr>
              </a:solidFill>
              <a:latin typeface="PF DinDisplay Pro" panose="02000506030000020004" pitchFamily="2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</a:pPr>
            <a:endParaRPr lang="el-GR" sz="3000" b="1" dirty="0">
              <a:solidFill>
                <a:schemeClr val="bg1">
                  <a:lumMod val="95000"/>
                </a:schemeClr>
              </a:solidFill>
              <a:latin typeface="PF DinDisplay Pro" panose="02000506030000020004" pitchFamily="2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</a:pPr>
            <a:endParaRPr lang="el-GR" sz="3000" b="1" dirty="0">
              <a:solidFill>
                <a:schemeClr val="bg1">
                  <a:lumMod val="95000"/>
                </a:schemeClr>
              </a:solidFill>
              <a:latin typeface="PF DinDisplay Pro" panose="02000506030000020004" pitchFamily="2" charset="0"/>
              <a:cs typeface="Tahoma" panose="020B0604030504040204" pitchFamily="34" charset="0"/>
            </a:endParaRPr>
          </a:p>
        </p:txBody>
      </p:sp>
      <p:pic>
        <p:nvPicPr>
          <p:cNvPr id="24" name="Γραφικό 16" descr="Κέρματα περίγραμμα">
            <a:extLst>
              <a:ext uri="{FF2B5EF4-FFF2-40B4-BE49-F238E27FC236}">
                <a16:creationId xmlns:a16="http://schemas.microsoft.com/office/drawing/2014/main" id="{17407CA4-CE23-4F8B-926B-BA122092F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52102" y="2140897"/>
            <a:ext cx="742446" cy="742446"/>
          </a:xfrm>
          <a:prstGeom prst="rect">
            <a:avLst/>
          </a:prstGeom>
        </p:spPr>
      </p:pic>
      <p:pic>
        <p:nvPicPr>
          <p:cNvPr id="25" name="Γραφικό 18" descr="Ευρώ με συμπαγές γέμισμα">
            <a:extLst>
              <a:ext uri="{FF2B5EF4-FFF2-40B4-BE49-F238E27FC236}">
                <a16:creationId xmlns:a16="http://schemas.microsoft.com/office/drawing/2014/main" id="{FC7871FB-FC16-4447-8519-FBCFEEE157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74502" y="1936823"/>
            <a:ext cx="646896" cy="646896"/>
          </a:xfrm>
          <a:prstGeom prst="rect">
            <a:avLst/>
          </a:prstGeom>
        </p:spPr>
      </p:pic>
      <p:pic>
        <p:nvPicPr>
          <p:cNvPr id="26" name="Picture 25" descr="Logo&#10;&#10;Description automatically generated">
            <a:extLst>
              <a:ext uri="{FF2B5EF4-FFF2-40B4-BE49-F238E27FC236}">
                <a16:creationId xmlns:a16="http://schemas.microsoft.com/office/drawing/2014/main" id="{D05B4AD9-2D28-41FA-8E77-5F704085B0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7746" flipH="1">
            <a:off x="5534779" y="1615612"/>
            <a:ext cx="777094" cy="71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048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4A6036E-E66F-DE4D-83B5-1748B8A4A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57700" cy="6858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2904D3C-BC00-3744-93C2-9195BAE89B94}"/>
              </a:ext>
            </a:extLst>
          </p:cNvPr>
          <p:cNvSpPr txBox="1"/>
          <p:nvPr/>
        </p:nvSpPr>
        <p:spPr>
          <a:xfrm>
            <a:off x="368413" y="0"/>
            <a:ext cx="4572003" cy="6250910"/>
          </a:xfrm>
          <a:prstGeom prst="rect">
            <a:avLst/>
          </a:prstGeom>
          <a:gradFill flip="none" rotWithShape="1">
            <a:gsLst>
              <a:gs pos="21000">
                <a:srgbClr val="0584C3">
                  <a:alpha val="75000"/>
                </a:srgbClr>
              </a:gs>
              <a:gs pos="84000">
                <a:srgbClr val="367D81">
                  <a:lumMod val="77000"/>
                  <a:lumOff val="23000"/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32F20"/>
                </a:solidFill>
                <a:latin typeface="PF DinDisplay Pro" panose="02000506030000020004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pPr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891AA35-56D8-894C-BEFA-8B4BBFE68E13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2" r="25002"/>
          <a:stretch>
            <a:fillRect/>
          </a:stretch>
        </p:blipFill>
        <p:spPr bwMode="auto">
          <a:xfrm>
            <a:off x="-14805" y="0"/>
            <a:ext cx="4455958" cy="625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Θέση περιεχομένου 2">
            <a:extLst>
              <a:ext uri="{FF2B5EF4-FFF2-40B4-BE49-F238E27FC236}">
                <a16:creationId xmlns:a16="http://schemas.microsoft.com/office/drawing/2014/main" id="{0C4CF73F-83A6-8E40-A188-B68C02ABF6C5}"/>
              </a:ext>
            </a:extLst>
          </p:cNvPr>
          <p:cNvSpPr txBox="1">
            <a:spLocks/>
          </p:cNvSpPr>
          <p:nvPr/>
        </p:nvSpPr>
        <p:spPr>
          <a:xfrm>
            <a:off x="444038" y="2384865"/>
            <a:ext cx="4840481" cy="35763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l-GR" sz="1400" dirty="0">
              <a:latin typeface="Arial" panose="020B0604020202020204" pitchFamily="34" charset="0"/>
            </a:endParaRPr>
          </a:p>
          <a:p>
            <a:endParaRPr lang="el-GR" sz="1800" dirty="0">
              <a:latin typeface="Arial" panose="020B0604020202020204" pitchFamily="34" charset="0"/>
            </a:endParaRPr>
          </a:p>
          <a:p>
            <a:endParaRPr lang="el-GR" sz="1800" dirty="0">
              <a:latin typeface="Arial" panose="020B0604020202020204" pitchFamily="34" charset="0"/>
            </a:endParaRPr>
          </a:p>
        </p:txBody>
      </p:sp>
      <p:sp>
        <p:nvSpPr>
          <p:cNvPr id="15" name="Θέση περιεχομένου 2">
            <a:extLst>
              <a:ext uri="{FF2B5EF4-FFF2-40B4-BE49-F238E27FC236}">
                <a16:creationId xmlns:a16="http://schemas.microsoft.com/office/drawing/2014/main" id="{FAE1DCE6-95FD-48F2-87E7-2990F22D3AF2}"/>
              </a:ext>
            </a:extLst>
          </p:cNvPr>
          <p:cNvSpPr txBox="1">
            <a:spLocks/>
          </p:cNvSpPr>
          <p:nvPr/>
        </p:nvSpPr>
        <p:spPr>
          <a:xfrm>
            <a:off x="6985515" y="1652171"/>
            <a:ext cx="5101883" cy="19180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800" dirty="0">
              <a:solidFill>
                <a:srgbClr val="2F5B9B"/>
              </a:solidFill>
              <a:latin typeface="Arial" panose="020B0604020202020204" pitchFamily="34" charset="0"/>
            </a:endParaRPr>
          </a:p>
          <a:p>
            <a:r>
              <a:rPr lang="el-GR" sz="1800" dirty="0">
                <a:solidFill>
                  <a:srgbClr val="2F5B9B"/>
                </a:solidFill>
              </a:rPr>
              <a:t>Ανοίγει με κάρτα</a:t>
            </a:r>
          </a:p>
          <a:p>
            <a:r>
              <a:rPr lang="el-GR" sz="1800" dirty="0">
                <a:solidFill>
                  <a:srgbClr val="2F5B9B"/>
                </a:solidFill>
              </a:rPr>
              <a:t>Διαθέτει συγκεκριμένο όγκο</a:t>
            </a:r>
          </a:p>
          <a:p>
            <a:r>
              <a:rPr lang="el-GR" sz="1800" dirty="0">
                <a:solidFill>
                  <a:srgbClr val="2F5B9B"/>
                </a:solidFill>
              </a:rPr>
              <a:t>Κάθε κάρτα έχει συγκεκριμένα ανοίγματα / αδειάσματα</a:t>
            </a:r>
          </a:p>
        </p:txBody>
      </p:sp>
      <p:sp>
        <p:nvSpPr>
          <p:cNvPr id="10" name="Τίτλος 1">
            <a:extLst>
              <a:ext uri="{FF2B5EF4-FFF2-40B4-BE49-F238E27FC236}">
                <a16:creationId xmlns:a16="http://schemas.microsoft.com/office/drawing/2014/main" id="{4F3DC7C4-F76B-40CF-9B42-FB8683E36BA1}"/>
              </a:ext>
            </a:extLst>
          </p:cNvPr>
          <p:cNvSpPr txBox="1">
            <a:spLocks/>
          </p:cNvSpPr>
          <p:nvPr/>
        </p:nvSpPr>
        <p:spPr>
          <a:xfrm>
            <a:off x="6223124" y="84749"/>
            <a:ext cx="58801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l-GR" sz="4000" dirty="0">
                <a:solidFill>
                  <a:srgbClr val="2F5B9B"/>
                </a:solidFill>
                <a:latin typeface="PF DinDisplay Pro" panose="02000506030000020004" pitchFamily="2" charset="0"/>
              </a:rPr>
              <a:t>Κεντρικός κάδος με κλείδωμα στην </a:t>
            </a:r>
            <a:r>
              <a:rPr lang="el-GR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</a:rPr>
              <a:t>Ιταλία</a:t>
            </a:r>
          </a:p>
        </p:txBody>
      </p:sp>
      <p:sp>
        <p:nvSpPr>
          <p:cNvPr id="12" name="Parallelogram 11">
            <a:extLst>
              <a:ext uri="{FF2B5EF4-FFF2-40B4-BE49-F238E27FC236}">
                <a16:creationId xmlns:a16="http://schemas.microsoft.com/office/drawing/2014/main" id="{002414B8-F4E6-4E75-8B73-8E727E82722F}"/>
              </a:ext>
            </a:extLst>
          </p:cNvPr>
          <p:cNvSpPr/>
          <p:nvPr/>
        </p:nvSpPr>
        <p:spPr>
          <a:xfrm>
            <a:off x="6419848" y="381074"/>
            <a:ext cx="704852" cy="1009866"/>
          </a:xfrm>
          <a:prstGeom prst="parallelogram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8CA261-1903-460E-BCE3-97D4D8F70697}"/>
              </a:ext>
            </a:extLst>
          </p:cNvPr>
          <p:cNvSpPr txBox="1"/>
          <p:nvPr/>
        </p:nvSpPr>
        <p:spPr>
          <a:xfrm>
            <a:off x="7333553" y="62271"/>
            <a:ext cx="958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2F5B9B"/>
                </a:solidFill>
              </a:rPr>
              <a:t>iii.</a:t>
            </a:r>
            <a:endParaRPr lang="el-GR" sz="4000" dirty="0">
              <a:solidFill>
                <a:srgbClr val="2F5B9B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AAE98C-3E98-4B7A-AF23-422ED5F9365C}"/>
              </a:ext>
            </a:extLst>
          </p:cNvPr>
          <p:cNvCxnSpPr>
            <a:cxnSpLocks/>
          </p:cNvCxnSpPr>
          <p:nvPr/>
        </p:nvCxnSpPr>
        <p:spPr>
          <a:xfrm flipH="1">
            <a:off x="8908918" y="1800028"/>
            <a:ext cx="27305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Θέση περιεχομένου 2">
            <a:extLst>
              <a:ext uri="{FF2B5EF4-FFF2-40B4-BE49-F238E27FC236}">
                <a16:creationId xmlns:a16="http://schemas.microsoft.com/office/drawing/2014/main" id="{3664AF08-9E77-A646-8CE5-DDE5365416A3}"/>
              </a:ext>
            </a:extLst>
          </p:cNvPr>
          <p:cNvSpPr txBox="1">
            <a:spLocks/>
          </p:cNvSpPr>
          <p:nvPr/>
        </p:nvSpPr>
        <p:spPr>
          <a:xfrm>
            <a:off x="0" y="6056198"/>
            <a:ext cx="5101883" cy="8018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800" dirty="0">
              <a:solidFill>
                <a:srgbClr val="2F5B9B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l-GR" sz="1600" dirty="0" err="1">
                <a:solidFill>
                  <a:schemeClr val="bg1"/>
                </a:solidFill>
              </a:rPr>
              <a:t>Εφαρμ</a:t>
            </a:r>
            <a:r>
              <a:rPr lang="en-US" sz="1600" dirty="0" err="1">
                <a:solidFill>
                  <a:schemeClr val="bg1"/>
                </a:solidFill>
              </a:rPr>
              <a:t>ό</a:t>
            </a:r>
            <a:r>
              <a:rPr lang="el-GR" sz="1600" dirty="0" err="1">
                <a:solidFill>
                  <a:schemeClr val="bg1"/>
                </a:solidFill>
              </a:rPr>
              <a:t>ζεται</a:t>
            </a:r>
            <a:r>
              <a:rPr lang="el-GR" sz="1600" dirty="0">
                <a:solidFill>
                  <a:schemeClr val="bg1"/>
                </a:solidFill>
              </a:rPr>
              <a:t> στην Ιταλία (</a:t>
            </a:r>
            <a:r>
              <a:rPr lang="en-US" sz="1600" dirty="0">
                <a:solidFill>
                  <a:schemeClr val="bg1"/>
                </a:solidFill>
              </a:rPr>
              <a:t>Bolzano), </a:t>
            </a:r>
            <a:r>
              <a:rPr lang="el-GR" sz="1600" dirty="0">
                <a:solidFill>
                  <a:schemeClr val="bg1"/>
                </a:solidFill>
              </a:rPr>
              <a:t>στην παλιά πόλη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8B1408-F144-4ABD-B7D6-685A74FF9F2C}"/>
              </a:ext>
            </a:extLst>
          </p:cNvPr>
          <p:cNvSpPr txBox="1"/>
          <p:nvPr/>
        </p:nvSpPr>
        <p:spPr>
          <a:xfrm>
            <a:off x="4940416" y="139215"/>
            <a:ext cx="611869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3000" b="1" dirty="0">
                <a:solidFill>
                  <a:schemeClr val="accent3"/>
                </a:solidFill>
                <a:latin typeface="Arial" panose="020B0604020202020204" pitchFamily="34" charset="0"/>
                <a:cs typeface="Tahoma" panose="020B0604030504040204" pitchFamily="34" charset="0"/>
              </a:rPr>
              <a:t> </a:t>
            </a:r>
            <a:endParaRPr lang="el-GR" sz="3000" b="1" dirty="0"/>
          </a:p>
        </p:txBody>
      </p:sp>
    </p:spTree>
    <p:extLst>
      <p:ext uri="{BB962C8B-B14F-4D97-AF65-F5344CB8AC3E}">
        <p14:creationId xmlns:p14="http://schemas.microsoft.com/office/powerpoint/2010/main" val="311569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A7A6BB5-A425-43B0-8389-21FDEB0D3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57700" cy="6858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B67C738-F97D-428B-AD6D-10385E61753A}"/>
              </a:ext>
            </a:extLst>
          </p:cNvPr>
          <p:cNvSpPr txBox="1"/>
          <p:nvPr/>
        </p:nvSpPr>
        <p:spPr>
          <a:xfrm>
            <a:off x="368413" y="0"/>
            <a:ext cx="4572003" cy="6250910"/>
          </a:xfrm>
          <a:prstGeom prst="rect">
            <a:avLst/>
          </a:prstGeom>
          <a:gradFill flip="none" rotWithShape="1">
            <a:gsLst>
              <a:gs pos="21000">
                <a:srgbClr val="0584C3">
                  <a:alpha val="75000"/>
                </a:srgbClr>
              </a:gs>
              <a:gs pos="84000">
                <a:srgbClr val="367D81">
                  <a:lumMod val="77000"/>
                  <a:lumOff val="23000"/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32F20"/>
                </a:solidFill>
                <a:latin typeface="PF DinDisplay Pro" panose="02000506030000020004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pPr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A88F9-00E4-4082-A051-8E5840B4CC54}"/>
              </a:ext>
            </a:extLst>
          </p:cNvPr>
          <p:cNvSpPr txBox="1"/>
          <p:nvPr/>
        </p:nvSpPr>
        <p:spPr>
          <a:xfrm>
            <a:off x="7610361" y="718372"/>
            <a:ext cx="32370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Σύστημα χρέωσης δημοτικών τελών</a:t>
            </a:r>
            <a:endParaRPr lang="en-US" sz="2400" dirty="0">
              <a:solidFill>
                <a:srgbClr val="2F5B9B"/>
              </a:solidFill>
              <a:latin typeface="PF DinDisplay Pro" panose="02000506030000020004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F6CDF1-9E98-4818-9D47-87E18BA224E1}"/>
              </a:ext>
            </a:extLst>
          </p:cNvPr>
          <p:cNvSpPr txBox="1"/>
          <p:nvPr/>
        </p:nvSpPr>
        <p:spPr>
          <a:xfrm>
            <a:off x="7610361" y="2356703"/>
            <a:ext cx="44672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Τα νοικοκυριά &amp; οι επιχειρήσεις χρεώνονται: </a:t>
            </a:r>
            <a:endParaRPr lang="en-US" sz="2400" dirty="0">
              <a:solidFill>
                <a:srgbClr val="2F5B9B"/>
              </a:solidFill>
              <a:latin typeface="PF DinDisplay Pro" panose="02000506030000020004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67C44C-D48A-4886-BA90-74DC0C2445EE}"/>
              </a:ext>
            </a:extLst>
          </p:cNvPr>
          <p:cNvSpPr txBox="1"/>
          <p:nvPr/>
        </p:nvSpPr>
        <p:spPr>
          <a:xfrm>
            <a:off x="7610361" y="5191313"/>
            <a:ext cx="38498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Η είσπραξη παραμένει μέσω ΔΕΔΔΗΕ ή μέσω ειδικής υπηρεσίας του Δήμου</a:t>
            </a:r>
            <a:endParaRPr lang="en-US" sz="2400" dirty="0">
              <a:solidFill>
                <a:srgbClr val="2F5B9B"/>
              </a:solidFill>
              <a:latin typeface="PF DinDisplay Pro" panose="0200050603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6C0DDE-3129-4CC3-92D5-33C21DEB3419}"/>
              </a:ext>
            </a:extLst>
          </p:cNvPr>
          <p:cNvSpPr txBox="1"/>
          <p:nvPr/>
        </p:nvSpPr>
        <p:spPr>
          <a:xfrm>
            <a:off x="609600" y="2132168"/>
            <a:ext cx="30194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3600" dirty="0">
                <a:solidFill>
                  <a:schemeClr val="bg1"/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Τι είναι το </a:t>
            </a:r>
            <a:r>
              <a:rPr lang="el-GR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Πληρώνω όσο Πετάω</a:t>
            </a:r>
            <a:r>
              <a:rPr lang="el-GR" sz="3600" dirty="0">
                <a:solidFill>
                  <a:schemeClr val="bg1"/>
                </a:solidFill>
              </a:rPr>
              <a:t>;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D85A16-76C8-4A60-BD8B-0410CC7C8F7D}"/>
              </a:ext>
            </a:extLst>
          </p:cNvPr>
          <p:cNvSpPr txBox="1"/>
          <p:nvPr/>
        </p:nvSpPr>
        <p:spPr>
          <a:xfrm>
            <a:off x="7610361" y="3330423"/>
            <a:ext cx="410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285750">
              <a:buFont typeface="Arial" panose="020B0604020202020204" pitchFamily="34" charset="0"/>
              <a:buChar char="•"/>
            </a:pPr>
            <a:r>
              <a:rPr lang="el-GR" sz="1600" dirty="0">
                <a:latin typeface="PF DinDisplay Pro" panose="02000506030000020004" pitchFamily="2" charset="0"/>
              </a:rPr>
              <a:t>με βάση την πραγματική́ ποσότητα των αποβλήτων που παράγουν</a:t>
            </a:r>
            <a:endParaRPr lang="en-US" sz="1600" dirty="0">
              <a:latin typeface="PF DinDisplay Pro" panose="02000506030000020004" pitchFamily="2" charset="0"/>
            </a:endParaRPr>
          </a:p>
          <a:p>
            <a:pPr indent="-285750">
              <a:buFont typeface="Arial" panose="020B0604020202020204" pitchFamily="34" charset="0"/>
              <a:buChar char="•"/>
            </a:pPr>
            <a:r>
              <a:rPr lang="el-GR" sz="1600" dirty="0">
                <a:latin typeface="PF DinDisplay Pro" panose="02000506030000020004" pitchFamily="2" charset="0"/>
              </a:rPr>
              <a:t>και όχι βάσει των τετραγωνικών μέτρων και των συντελεστών του άρθρου 1 του ν.25/1975</a:t>
            </a:r>
            <a:endParaRPr lang="en-US" sz="1600" dirty="0">
              <a:latin typeface="PF DinDisplay Pro" panose="02000506030000020004" pitchFamily="2" charset="0"/>
            </a:endParaRP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B72080C9-6539-8B47-B3A6-077F9F3639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150" y="365760"/>
            <a:ext cx="1857004" cy="633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755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FC7BF621-A881-4F0B-BEB8-216997E5F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868069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7073690" y="4258603"/>
            <a:ext cx="1656000" cy="756000"/>
            <a:chOff x="12210765" y="6877829"/>
            <a:chExt cx="2471894" cy="481266"/>
          </a:xfrm>
          <a:solidFill>
            <a:srgbClr val="1EA185"/>
          </a:solidFill>
        </p:grpSpPr>
        <p:sp>
          <p:nvSpPr>
            <p:cNvPr id="19" name="Rectangle 18"/>
            <p:cNvSpPr/>
            <p:nvPr/>
          </p:nvSpPr>
          <p:spPr>
            <a:xfrm>
              <a:off x="12210765" y="7037224"/>
              <a:ext cx="2471894" cy="3218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13271193" y="6877829"/>
              <a:ext cx="351038" cy="3511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077537" y="4242556"/>
            <a:ext cx="1656000" cy="756000"/>
            <a:chOff x="7179218" y="6892452"/>
            <a:chExt cx="2471894" cy="466648"/>
          </a:xfrm>
          <a:solidFill>
            <a:srgbClr val="BD392F"/>
          </a:solidFill>
        </p:grpSpPr>
        <p:sp>
          <p:nvSpPr>
            <p:cNvPr id="17" name="Rectangle 16"/>
            <p:cNvSpPr/>
            <p:nvPr/>
          </p:nvSpPr>
          <p:spPr>
            <a:xfrm>
              <a:off x="7179218" y="7037229"/>
              <a:ext cx="2471894" cy="3218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8195766" y="6892452"/>
              <a:ext cx="351038" cy="3511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014964" y="4497550"/>
            <a:ext cx="1656000" cy="756000"/>
            <a:chOff x="9694991" y="7037226"/>
            <a:chExt cx="2471894" cy="472809"/>
          </a:xfrm>
          <a:solidFill>
            <a:srgbClr val="9BBB5C"/>
          </a:solidFill>
        </p:grpSpPr>
        <p:sp>
          <p:nvSpPr>
            <p:cNvPr id="18" name="Rectangle 17"/>
            <p:cNvSpPr/>
            <p:nvPr/>
          </p:nvSpPr>
          <p:spPr>
            <a:xfrm>
              <a:off x="9694991" y="7037226"/>
              <a:ext cx="2471894" cy="3218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10799299" y="7158905"/>
              <a:ext cx="351038" cy="3511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120349" y="4488970"/>
            <a:ext cx="1656000" cy="756000"/>
            <a:chOff x="4663445" y="7037222"/>
            <a:chExt cx="2471894" cy="472813"/>
          </a:xfrm>
          <a:solidFill>
            <a:srgbClr val="F29B26"/>
          </a:solidFill>
        </p:grpSpPr>
        <p:sp>
          <p:nvSpPr>
            <p:cNvPr id="16" name="Round Same Side Corner Rectangle 15"/>
            <p:cNvSpPr/>
            <p:nvPr/>
          </p:nvSpPr>
          <p:spPr>
            <a:xfrm rot="16200000" flipH="1">
              <a:off x="5738457" y="5962210"/>
              <a:ext cx="321869" cy="247189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782379" y="7158905"/>
              <a:ext cx="351038" cy="3511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9" name="Rectangle 68"/>
          <p:cNvSpPr/>
          <p:nvPr/>
        </p:nvSpPr>
        <p:spPr>
          <a:xfrm>
            <a:off x="861008" y="5605947"/>
            <a:ext cx="2488242" cy="584757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pPr algn="ctr"/>
            <a:r>
              <a:rPr lang="el-GR" sz="1600" dirty="0">
                <a:latin typeface="PF DinDisplay Pro" panose="0200050603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Χρηματοδότηση ΥΜΕΠΕΡΑΑ</a:t>
            </a:r>
            <a:endParaRPr lang="en-US" sz="1600" dirty="0">
              <a:latin typeface="PF DinDisplay Pro" panose="0200050603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Rectangle 63">
            <a:extLst>
              <a:ext uri="{FF2B5EF4-FFF2-40B4-BE49-F238E27FC236}">
                <a16:creationId xmlns:a16="http://schemas.microsoft.com/office/drawing/2014/main" id="{4822B02B-B902-4E54-83BD-AA4292A30A56}"/>
              </a:ext>
            </a:extLst>
          </p:cNvPr>
          <p:cNvSpPr/>
          <p:nvPr/>
        </p:nvSpPr>
        <p:spPr>
          <a:xfrm>
            <a:off x="3111297" y="4536118"/>
            <a:ext cx="1656000" cy="379060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Roboto Regular"/>
              </a:rPr>
              <a:t>202</a:t>
            </a: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Roboto Regular"/>
              </a:rPr>
              <a:t>3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Roboto Regular"/>
            </a:endParaRPr>
          </a:p>
        </p:txBody>
      </p:sp>
      <p:sp>
        <p:nvSpPr>
          <p:cNvPr id="51" name="Rectangle 63">
            <a:extLst>
              <a:ext uri="{FF2B5EF4-FFF2-40B4-BE49-F238E27FC236}">
                <a16:creationId xmlns:a16="http://schemas.microsoft.com/office/drawing/2014/main" id="{D4295475-0B94-4620-B538-F5E8F67DC382}"/>
              </a:ext>
            </a:extLst>
          </p:cNvPr>
          <p:cNvSpPr/>
          <p:nvPr/>
        </p:nvSpPr>
        <p:spPr>
          <a:xfrm>
            <a:off x="1664638" y="4536118"/>
            <a:ext cx="639882" cy="379060"/>
          </a:xfrm>
          <a:prstGeom prst="rect">
            <a:avLst/>
          </a:prstGeom>
        </p:spPr>
        <p:txBody>
          <a:bodyPr wrap="none" lIns="91422" tIns="45711" rIns="91422" bIns="4571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Roboto Regular"/>
              </a:rPr>
              <a:t>202</a:t>
            </a: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Roboto Regular"/>
              </a:rPr>
              <a:t>2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Roboto Regular"/>
            </a:endParaRPr>
          </a:p>
        </p:txBody>
      </p:sp>
      <p:sp>
        <p:nvSpPr>
          <p:cNvPr id="52" name="Rectangle 63">
            <a:extLst>
              <a:ext uri="{FF2B5EF4-FFF2-40B4-BE49-F238E27FC236}">
                <a16:creationId xmlns:a16="http://schemas.microsoft.com/office/drawing/2014/main" id="{092DE9A1-1B76-427F-AF3D-3900BCEDDE1D}"/>
              </a:ext>
            </a:extLst>
          </p:cNvPr>
          <p:cNvSpPr/>
          <p:nvPr/>
        </p:nvSpPr>
        <p:spPr>
          <a:xfrm>
            <a:off x="5078119" y="4536118"/>
            <a:ext cx="1656000" cy="379060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Roboto Regular"/>
              </a:rPr>
              <a:t>202</a:t>
            </a: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Roboto Regular"/>
              </a:rPr>
              <a:t>4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Roboto Regular"/>
            </a:endParaRPr>
          </a:p>
        </p:txBody>
      </p:sp>
      <p:sp>
        <p:nvSpPr>
          <p:cNvPr id="53" name="Rectangle 63">
            <a:extLst>
              <a:ext uri="{FF2B5EF4-FFF2-40B4-BE49-F238E27FC236}">
                <a16:creationId xmlns:a16="http://schemas.microsoft.com/office/drawing/2014/main" id="{DF1351CE-DAF3-4DF5-A9E3-61A28F07B81C}"/>
              </a:ext>
            </a:extLst>
          </p:cNvPr>
          <p:cNvSpPr/>
          <p:nvPr/>
        </p:nvSpPr>
        <p:spPr>
          <a:xfrm>
            <a:off x="7176215" y="4536118"/>
            <a:ext cx="1656000" cy="379060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Roboto Regular"/>
              </a:rPr>
              <a:t>202</a:t>
            </a: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Roboto Regular"/>
              </a:rPr>
              <a:t>5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Roboto Regular"/>
            </a:endParaRPr>
          </a:p>
        </p:txBody>
      </p:sp>
      <p:sp>
        <p:nvSpPr>
          <p:cNvPr id="55" name="Rectangle 63">
            <a:extLst>
              <a:ext uri="{FF2B5EF4-FFF2-40B4-BE49-F238E27FC236}">
                <a16:creationId xmlns:a16="http://schemas.microsoft.com/office/drawing/2014/main" id="{2985DE7B-EA28-44BE-84EF-E124690B668E}"/>
              </a:ext>
            </a:extLst>
          </p:cNvPr>
          <p:cNvSpPr/>
          <p:nvPr/>
        </p:nvSpPr>
        <p:spPr>
          <a:xfrm>
            <a:off x="9100358" y="4536118"/>
            <a:ext cx="1656000" cy="379060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l-GR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Roboto Regular"/>
              </a:rPr>
              <a:t>2026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Roboto Regular"/>
            </a:endParaRPr>
          </a:p>
        </p:txBody>
      </p:sp>
      <p:sp>
        <p:nvSpPr>
          <p:cNvPr id="61" name="Rectangle 68">
            <a:extLst>
              <a:ext uri="{FF2B5EF4-FFF2-40B4-BE49-F238E27FC236}">
                <a16:creationId xmlns:a16="http://schemas.microsoft.com/office/drawing/2014/main" id="{2BA40F6A-07B0-4E91-A81A-2E5B67D37C9C}"/>
              </a:ext>
            </a:extLst>
          </p:cNvPr>
          <p:cNvSpPr/>
          <p:nvPr/>
        </p:nvSpPr>
        <p:spPr>
          <a:xfrm>
            <a:off x="2661416" y="3526036"/>
            <a:ext cx="2488242" cy="830979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pPr algn="ctr"/>
            <a:r>
              <a:rPr lang="el-GR" sz="1600" dirty="0">
                <a:latin typeface="PF DinDisplay Pro" panose="0200050603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Εφαρμογή Πιλοτική (γεωγραφική ή/και σε υπόχρεους)</a:t>
            </a:r>
          </a:p>
        </p:txBody>
      </p:sp>
      <p:pic>
        <p:nvPicPr>
          <p:cNvPr id="74" name="Picture 8" descr="Προεπισκόπηση εικόνας">
            <a:extLst>
              <a:ext uri="{FF2B5EF4-FFF2-40B4-BE49-F238E27FC236}">
                <a16:creationId xmlns:a16="http://schemas.microsoft.com/office/drawing/2014/main" id="{199216A9-0413-4151-A872-CF1244556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023" y="5026316"/>
            <a:ext cx="1058673" cy="104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8" descr="Προεπισκόπηση εικόνας">
            <a:extLst>
              <a:ext uri="{FF2B5EF4-FFF2-40B4-BE49-F238E27FC236}">
                <a16:creationId xmlns:a16="http://schemas.microsoft.com/office/drawing/2014/main" id="{92612D3B-310D-42EB-8A78-BE4E41D2D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477" y="2806813"/>
            <a:ext cx="1058673" cy="104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01942708-4160-4601-8383-11784F58FDE5}"/>
              </a:ext>
            </a:extLst>
          </p:cNvPr>
          <p:cNvSpPr txBox="1"/>
          <p:nvPr/>
        </p:nvSpPr>
        <p:spPr>
          <a:xfrm>
            <a:off x="6956104" y="3657781"/>
            <a:ext cx="1656000" cy="584775"/>
          </a:xfrm>
          <a:solidFill>
            <a:srgbClr val="FFFFFF"/>
          </a:solidFill>
          <a:ln>
            <a:solidFill>
              <a:srgbClr val="BD392F"/>
            </a:solidFill>
          </a:ln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defRPr sz="1600">
                <a:solidFill>
                  <a:srgbClr val="445469"/>
                </a:solidFill>
                <a:latin typeface="PF DinDisplay Pro" panose="02000506030000020004" pitchFamily="2" charset="0"/>
                <a:ea typeface="Open Sans" panose="020B0606030504020204" pitchFamily="34" charset="0"/>
                <a:cs typeface="Roboto Light"/>
              </a:defRPr>
            </a:lvl1pPr>
          </a:lstStyle>
          <a:p>
            <a:r>
              <a:rPr lang="el-GR" dirty="0"/>
              <a:t>Εφαρμογή ΠΟΠ σε όλο τον Δήμο</a:t>
            </a:r>
            <a:endParaRPr lang="en-US" dirty="0"/>
          </a:p>
        </p:txBody>
      </p:sp>
      <p:sp>
        <p:nvSpPr>
          <p:cNvPr id="40" name="Rectangle 68">
            <a:extLst>
              <a:ext uri="{FF2B5EF4-FFF2-40B4-BE49-F238E27FC236}">
                <a16:creationId xmlns:a16="http://schemas.microsoft.com/office/drawing/2014/main" id="{8106D714-BDD3-459A-B28C-30EA60DCC1BA}"/>
              </a:ext>
            </a:extLst>
          </p:cNvPr>
          <p:cNvSpPr/>
          <p:nvPr/>
        </p:nvSpPr>
        <p:spPr>
          <a:xfrm>
            <a:off x="4538058" y="5765690"/>
            <a:ext cx="2903776" cy="830979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pPr algn="ctr"/>
            <a:r>
              <a:rPr lang="el-GR" sz="1600" dirty="0">
                <a:latin typeface="PF DinDisplay Pro" panose="0200050603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Επέκταση Σταδιακή Εφαρμογή σε επιλεγμένες περιοχές  </a:t>
            </a:r>
          </a:p>
          <a:p>
            <a:pPr algn="ctr"/>
            <a:r>
              <a:rPr lang="el-GR" sz="1600" dirty="0">
                <a:latin typeface="PF DinDisplay Pro" panose="0200050603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57" name="Picture 8" descr="Προεπισκόπηση εικόνας">
            <a:extLst>
              <a:ext uri="{FF2B5EF4-FFF2-40B4-BE49-F238E27FC236}">
                <a16:creationId xmlns:a16="http://schemas.microsoft.com/office/drawing/2014/main" id="{4498F41E-3EF9-4D90-A53E-C9A1673AF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215" y="2975299"/>
            <a:ext cx="1058673" cy="104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3F80D404-B580-4CE8-B1CB-E3DB900B7395}"/>
              </a:ext>
            </a:extLst>
          </p:cNvPr>
          <p:cNvSpPr txBox="1"/>
          <p:nvPr/>
        </p:nvSpPr>
        <p:spPr>
          <a:xfrm>
            <a:off x="729879" y="254806"/>
            <a:ext cx="11462121" cy="2017058"/>
          </a:xfrm>
          <a:prstGeom prst="rect">
            <a:avLst/>
          </a:prstGeom>
          <a:gradFill flip="none" rotWithShape="1">
            <a:gsLst>
              <a:gs pos="21000">
                <a:srgbClr val="0584C3">
                  <a:alpha val="75000"/>
                </a:srgbClr>
              </a:gs>
              <a:gs pos="84000">
                <a:srgbClr val="367D81">
                  <a:lumMod val="77000"/>
                  <a:lumOff val="23000"/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32F20"/>
                </a:solidFill>
                <a:latin typeface="PF DinDisplay Pro" panose="02000506030000020004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pPr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Rectangle 2"/>
          <p:cNvSpPr>
            <a:spLocks/>
          </p:cNvSpPr>
          <p:nvPr/>
        </p:nvSpPr>
        <p:spPr bwMode="auto">
          <a:xfrm>
            <a:off x="326138" y="716528"/>
            <a:ext cx="1126443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l-GR" sz="3600" b="1" dirty="0">
                <a:solidFill>
                  <a:schemeClr val="bg1"/>
                </a:solidFill>
                <a:latin typeface="PF DinDisplay Pro" panose="02000506030000020004" pitchFamily="2" charset="0"/>
                <a:ea typeface="ＭＳ Ｐゴシック" charset="0"/>
                <a:sym typeface="Montserrat-Regular" charset="0"/>
              </a:rPr>
              <a:t>ΠΙΛΟΤΙΚΗ  &amp; ΜΕΤΑ ΟΛΟΚΛΗΡΩΜΕΝΗ ΕΦΑΡΜΟΓΗ  </a:t>
            </a:r>
            <a:endParaRPr lang="en-US" sz="3600" b="1" dirty="0">
              <a:solidFill>
                <a:schemeClr val="bg1"/>
              </a:solidFill>
              <a:latin typeface="PF DinDisplay Pro" panose="02000506030000020004" pitchFamily="2" charset="0"/>
              <a:ea typeface="ＭＳ Ｐゴシック" charset="0"/>
              <a:sym typeface="Montserrat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8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AC8E1D4-B3AF-584B-8583-B340CF72B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577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4390958-33CC-3E48-A048-431C5ED59C11}"/>
              </a:ext>
            </a:extLst>
          </p:cNvPr>
          <p:cNvSpPr txBox="1"/>
          <p:nvPr/>
        </p:nvSpPr>
        <p:spPr>
          <a:xfrm>
            <a:off x="368413" y="0"/>
            <a:ext cx="4572003" cy="6250910"/>
          </a:xfrm>
          <a:prstGeom prst="rect">
            <a:avLst/>
          </a:prstGeom>
          <a:gradFill flip="none" rotWithShape="1">
            <a:gsLst>
              <a:gs pos="21000">
                <a:srgbClr val="0584C3">
                  <a:alpha val="75000"/>
                </a:srgbClr>
              </a:gs>
              <a:gs pos="84000">
                <a:srgbClr val="367D81">
                  <a:lumMod val="77000"/>
                  <a:lumOff val="23000"/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32F20"/>
                </a:solidFill>
                <a:latin typeface="PF DinDisplay Pro" panose="02000506030000020004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pPr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723F6D-866A-419D-85C3-571FBA1A4E34}"/>
              </a:ext>
            </a:extLst>
          </p:cNvPr>
          <p:cNvSpPr txBox="1"/>
          <p:nvPr/>
        </p:nvSpPr>
        <p:spPr>
          <a:xfrm>
            <a:off x="1417341" y="1454142"/>
            <a:ext cx="326219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3600" dirty="0">
                <a:solidFill>
                  <a:schemeClr val="bg1"/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ΠΟΠ Εναλλακτικές ενδεικτικά</a:t>
            </a:r>
            <a:endParaRPr lang="el-GR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3" name="Θέση περιεχομένου 2">
            <a:extLst>
              <a:ext uri="{FF2B5EF4-FFF2-40B4-BE49-F238E27FC236}">
                <a16:creationId xmlns:a16="http://schemas.microsoft.com/office/drawing/2014/main" id="{D4C01A01-A2FD-402D-A041-280C8A326A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1832413"/>
              </p:ext>
            </p:extLst>
          </p:nvPr>
        </p:nvGraphicFramePr>
        <p:xfrm>
          <a:off x="5384096" y="368539"/>
          <a:ext cx="6364224" cy="551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Graphic 13" descr="City outline">
            <a:extLst>
              <a:ext uri="{FF2B5EF4-FFF2-40B4-BE49-F238E27FC236}">
                <a16:creationId xmlns:a16="http://schemas.microsoft.com/office/drawing/2014/main" id="{2ED2B105-76AE-4678-8D9D-484D971F7D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06749" y="4149009"/>
            <a:ext cx="1095330" cy="109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319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A5EF2C1-8033-AA40-81E1-C417FE332F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577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09BFA9-43E2-104D-806F-328E0E768C3A}"/>
              </a:ext>
            </a:extLst>
          </p:cNvPr>
          <p:cNvSpPr txBox="1"/>
          <p:nvPr/>
        </p:nvSpPr>
        <p:spPr>
          <a:xfrm>
            <a:off x="368413" y="0"/>
            <a:ext cx="4572003" cy="6250910"/>
          </a:xfrm>
          <a:prstGeom prst="rect">
            <a:avLst/>
          </a:prstGeom>
          <a:gradFill flip="none" rotWithShape="1">
            <a:gsLst>
              <a:gs pos="21000">
                <a:srgbClr val="0584C3">
                  <a:alpha val="75000"/>
                </a:srgbClr>
              </a:gs>
              <a:gs pos="84000">
                <a:srgbClr val="367D81">
                  <a:lumMod val="77000"/>
                  <a:lumOff val="23000"/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32F20"/>
                </a:solidFill>
                <a:latin typeface="PF DinDisplay Pro" panose="02000506030000020004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pPr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Θέση περιεχομένου 2">
            <a:extLst>
              <a:ext uri="{FF2B5EF4-FFF2-40B4-BE49-F238E27FC236}">
                <a16:creationId xmlns:a16="http://schemas.microsoft.com/office/drawing/2014/main" id="{325DE609-7AF3-4290-A1A4-C5A254C3FC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9998744"/>
              </p:ext>
            </p:extLst>
          </p:nvPr>
        </p:nvGraphicFramePr>
        <p:xfrm>
          <a:off x="5175309" y="522602"/>
          <a:ext cx="6781797" cy="5459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6" name="Graphic 15" descr="Store outline">
            <a:extLst>
              <a:ext uri="{FF2B5EF4-FFF2-40B4-BE49-F238E27FC236}">
                <a16:creationId xmlns:a16="http://schemas.microsoft.com/office/drawing/2014/main" id="{6C8D4603-343D-4E6F-9209-D4C81FC43F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92404" y="3869609"/>
            <a:ext cx="1095330" cy="109533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7FBB159-D193-4CFB-B41D-1F8CCECE87AF}"/>
              </a:ext>
            </a:extLst>
          </p:cNvPr>
          <p:cNvSpPr txBox="1"/>
          <p:nvPr/>
        </p:nvSpPr>
        <p:spPr>
          <a:xfrm>
            <a:off x="1322187" y="1715418"/>
            <a:ext cx="30194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3600" dirty="0">
                <a:solidFill>
                  <a:schemeClr val="bg1"/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ΠΟΠ </a:t>
            </a:r>
            <a:r>
              <a:rPr lang="el-GR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επιχειρήσεις</a:t>
            </a:r>
            <a:endParaRPr lang="el-GR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48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2F8655D-F2B9-6F47-998E-36593BA5C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57700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EFBAB79-2EDE-5649-A396-F2D6B5DD810D}"/>
              </a:ext>
            </a:extLst>
          </p:cNvPr>
          <p:cNvSpPr txBox="1"/>
          <p:nvPr/>
        </p:nvSpPr>
        <p:spPr>
          <a:xfrm>
            <a:off x="368413" y="0"/>
            <a:ext cx="4572003" cy="6250910"/>
          </a:xfrm>
          <a:prstGeom prst="rect">
            <a:avLst/>
          </a:prstGeom>
          <a:gradFill flip="none" rotWithShape="1">
            <a:gsLst>
              <a:gs pos="21000">
                <a:srgbClr val="0584C3">
                  <a:alpha val="75000"/>
                </a:srgbClr>
              </a:gs>
              <a:gs pos="84000">
                <a:srgbClr val="367D81">
                  <a:lumMod val="77000"/>
                  <a:lumOff val="23000"/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32F20"/>
                </a:solidFill>
                <a:latin typeface="PF DinDisplay Pro" panose="02000506030000020004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pPr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5E7986-836A-4CC5-AFF4-1F4C8104A019}"/>
              </a:ext>
            </a:extLst>
          </p:cNvPr>
          <p:cNvSpPr txBox="1"/>
          <p:nvPr/>
        </p:nvSpPr>
        <p:spPr>
          <a:xfrm>
            <a:off x="6178573" y="880731"/>
            <a:ext cx="572764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Οι επιχειρήσεις </a:t>
            </a:r>
            <a:r>
              <a:rPr lang="el-GR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</a:rPr>
              <a:t>αποκτούν</a:t>
            </a:r>
            <a:r>
              <a:rPr lang="el-GR" sz="2400" dirty="0">
                <a:solidFill>
                  <a:schemeClr val="bg1"/>
                </a:solidFill>
                <a:latin typeface="PF DinDisplay Pro" panose="02000506030000020004" pitchFamily="2" charset="0"/>
              </a:rPr>
              <a:t> </a:t>
            </a:r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αποκλειστικό κάδο συμμείκτων &amp; βιοαποβλήτων με προκαθορισμένη χωρητικότητα &amp; συχνότητα συλλογής</a:t>
            </a:r>
          </a:p>
          <a:p>
            <a:pPr lvl="0"/>
            <a:endParaRPr lang="en-US" sz="2400" dirty="0">
              <a:solidFill>
                <a:srgbClr val="2F5B9B"/>
              </a:solidFill>
              <a:latin typeface="PF DinDisplay Pro" panose="02000506030000020004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A900C1-95EC-4D2D-8C83-395EDF205EC5}"/>
              </a:ext>
            </a:extLst>
          </p:cNvPr>
          <p:cNvSpPr txBox="1"/>
          <p:nvPr/>
        </p:nvSpPr>
        <p:spPr>
          <a:xfrm>
            <a:off x="6178573" y="3038612"/>
            <a:ext cx="58864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Η </a:t>
            </a:r>
            <a:r>
              <a:rPr lang="el-GR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</a:rPr>
              <a:t>χρέωση</a:t>
            </a:r>
            <a:r>
              <a:rPr lang="el-GR" sz="2400" dirty="0">
                <a:solidFill>
                  <a:schemeClr val="bg1"/>
                </a:solidFill>
                <a:latin typeface="PF DinDisplay Pro" panose="02000506030000020004" pitchFamily="2" charset="0"/>
              </a:rPr>
              <a:t> </a:t>
            </a:r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γίνεται βάσει τιμοκαταλόγου  </a:t>
            </a:r>
            <a:endParaRPr lang="en-US" sz="2400" dirty="0">
              <a:solidFill>
                <a:srgbClr val="2F5B9B"/>
              </a:solidFill>
              <a:latin typeface="PF DinDisplay Pro" panose="02000506030000020004" pitchFamily="2" charset="0"/>
            </a:endParaRPr>
          </a:p>
        </p:txBody>
      </p:sp>
      <p:pic>
        <p:nvPicPr>
          <p:cNvPr id="18" name="Graphic 17" descr="Coins outline">
            <a:extLst>
              <a:ext uri="{FF2B5EF4-FFF2-40B4-BE49-F238E27FC236}">
                <a16:creationId xmlns:a16="http://schemas.microsoft.com/office/drawing/2014/main" id="{78DA156D-BF69-4886-8754-28822DC38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8789" y="3037123"/>
            <a:ext cx="486071" cy="486071"/>
          </a:xfrm>
          <a:prstGeom prst="rect">
            <a:avLst/>
          </a:prstGeom>
        </p:spPr>
      </p:pic>
      <p:pic>
        <p:nvPicPr>
          <p:cNvPr id="25" name="Graphic 24" descr="Receipt outline">
            <a:extLst>
              <a:ext uri="{FF2B5EF4-FFF2-40B4-BE49-F238E27FC236}">
                <a16:creationId xmlns:a16="http://schemas.microsoft.com/office/drawing/2014/main" id="{02832101-8B18-4778-BF5C-2F6ABF1946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08789" y="4820033"/>
            <a:ext cx="486071" cy="48607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C3895C8-3D20-4D00-B206-3526749637DE}"/>
              </a:ext>
            </a:extLst>
          </p:cNvPr>
          <p:cNvSpPr txBox="1"/>
          <p:nvPr/>
        </p:nvSpPr>
        <p:spPr>
          <a:xfrm>
            <a:off x="1144701" y="1666781"/>
            <a:ext cx="301942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3600" dirty="0">
                <a:solidFill>
                  <a:schemeClr val="bg1"/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ΠΟΠ</a:t>
            </a:r>
          </a:p>
          <a:p>
            <a:r>
              <a:rPr lang="el-GR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Επιχειρήσεις</a:t>
            </a:r>
          </a:p>
          <a:p>
            <a:r>
              <a:rPr lang="el-GR" sz="3600" dirty="0">
                <a:solidFill>
                  <a:schemeClr val="accent1">
                    <a:lumMod val="60000"/>
                    <a:lumOff val="40000"/>
                  </a:schemeClr>
                </a:solidFill>
                <a:cs typeface="Tahoma" panose="020B0604030504040204" pitchFamily="34" charset="0"/>
              </a:rPr>
              <a:t>Ενδεικτικό Παράδειγμα </a:t>
            </a:r>
            <a:endParaRPr lang="el-GR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3" name="Graphic 32" descr="Store outline">
            <a:extLst>
              <a:ext uri="{FF2B5EF4-FFF2-40B4-BE49-F238E27FC236}">
                <a16:creationId xmlns:a16="http://schemas.microsoft.com/office/drawing/2014/main" id="{FBE2E3CB-AC13-41DB-908E-39E41DA969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92404" y="3869609"/>
            <a:ext cx="1095330" cy="1095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D6F3A0-CE19-F145-BF65-CFB3DFBFEB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507" y="3102870"/>
            <a:ext cx="520700" cy="520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B3B3C4-877B-5C4B-AE05-6DAD35C162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22" y="1272161"/>
            <a:ext cx="5207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805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FAE1CFF-CF6D-7C47-AAD0-C294DAB86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577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CCC3675-CF6D-0A40-931F-5FB81E1176F8}"/>
              </a:ext>
            </a:extLst>
          </p:cNvPr>
          <p:cNvSpPr txBox="1"/>
          <p:nvPr/>
        </p:nvSpPr>
        <p:spPr>
          <a:xfrm>
            <a:off x="368412" y="33898"/>
            <a:ext cx="4572003" cy="6250910"/>
          </a:xfrm>
          <a:prstGeom prst="rect">
            <a:avLst/>
          </a:prstGeom>
          <a:gradFill flip="none" rotWithShape="1">
            <a:gsLst>
              <a:gs pos="21000">
                <a:srgbClr val="0584C3">
                  <a:alpha val="75000"/>
                </a:srgbClr>
              </a:gs>
              <a:gs pos="84000">
                <a:srgbClr val="367D81">
                  <a:lumMod val="77000"/>
                  <a:lumOff val="23000"/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32F20"/>
                </a:solidFill>
                <a:latin typeface="PF DinDisplay Pro" panose="02000506030000020004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pPr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9DFCD5-D4CC-495B-B0C6-D5DE8057E043}"/>
              </a:ext>
            </a:extLst>
          </p:cNvPr>
          <p:cNvSpPr txBox="1"/>
          <p:nvPr/>
        </p:nvSpPr>
        <p:spPr>
          <a:xfrm>
            <a:off x="1580894" y="1501171"/>
            <a:ext cx="352088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3600" dirty="0">
                <a:solidFill>
                  <a:schemeClr val="bg1"/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ΠΟΠ</a:t>
            </a:r>
          </a:p>
          <a:p>
            <a:r>
              <a:rPr lang="el-GR" sz="3600" dirty="0">
                <a:solidFill>
                  <a:schemeClr val="bg1"/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Κατοικίες</a:t>
            </a:r>
          </a:p>
          <a:p>
            <a:r>
              <a:rPr lang="el-GR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  <a:cs typeface="Tahoma" panose="020B0604030504040204" pitchFamily="34" charset="0"/>
              </a:rPr>
              <a:t> </a:t>
            </a:r>
            <a:endParaRPr lang="el-GR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00969A-5D46-424A-A2A5-4A2B1A169618}"/>
              </a:ext>
            </a:extLst>
          </p:cNvPr>
          <p:cNvSpPr txBox="1"/>
          <p:nvPr/>
        </p:nvSpPr>
        <p:spPr>
          <a:xfrm>
            <a:off x="5842000" y="1950135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Θα αφορά </a:t>
            </a:r>
            <a:r>
              <a:rPr lang="el-GR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</a:rPr>
              <a:t>νοικοκυριά,  </a:t>
            </a:r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που στεγάζονται σε κτίρια </a:t>
            </a:r>
            <a:endParaRPr lang="en-US" sz="2400" dirty="0">
              <a:solidFill>
                <a:srgbClr val="2F5B9B"/>
              </a:solidFill>
              <a:latin typeface="PF DinDisplay Pro" panose="02000506030000020004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52D81-8417-4747-97A3-4293816611EA}"/>
              </a:ext>
            </a:extLst>
          </p:cNvPr>
          <p:cNvSpPr txBox="1"/>
          <p:nvPr/>
        </p:nvSpPr>
        <p:spPr>
          <a:xfrm>
            <a:off x="5842000" y="3270886"/>
            <a:ext cx="6096000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Βάσει της </a:t>
            </a:r>
            <a:r>
              <a:rPr lang="el-GR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</a:rPr>
              <a:t>γεωγραφικής έκτασης </a:t>
            </a:r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του Δήμου – διαχωρισμός των περιοχών – πιλοτική ανάπτυξη 5% και </a:t>
            </a:r>
            <a:r>
              <a:rPr lang="el-GR" sz="2400" dirty="0" err="1">
                <a:solidFill>
                  <a:srgbClr val="2F5B9B"/>
                </a:solidFill>
                <a:latin typeface="PF DinDisplay Pro" panose="02000506030000020004" pitchFamily="2" charset="0"/>
              </a:rPr>
              <a:t>εως</a:t>
            </a:r>
            <a:r>
              <a:rPr lang="el-GR" sz="2400" dirty="0">
                <a:solidFill>
                  <a:srgbClr val="2F5B9B"/>
                </a:solidFill>
                <a:latin typeface="PF DinDisplay Pro" panose="02000506030000020004" pitchFamily="2" charset="0"/>
              </a:rPr>
              <a:t> 5.000 κατοίκους</a:t>
            </a:r>
            <a:endParaRPr lang="el-GR" sz="2000" dirty="0">
              <a:latin typeface="PF DinDisplay Pro" panose="02000506030000020004" pitchFamily="2" charset="0"/>
            </a:endParaRPr>
          </a:p>
          <a:p>
            <a:r>
              <a:rPr kumimoji="0" lang="el-GR" altLang="el-GR" sz="2000" b="0" i="0" u="none" strike="noStrike" cap="none" normalizeH="0" baseline="0" dirty="0">
                <a:ln>
                  <a:noFill/>
                </a:ln>
                <a:solidFill>
                  <a:srgbClr val="2F5B9B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l-GR" altLang="el-GR" sz="2000" b="0" i="0" u="none" strike="noStrike" cap="none" normalizeH="0" baseline="0" dirty="0">
              <a:ln>
                <a:noFill/>
              </a:ln>
              <a:solidFill>
                <a:srgbClr val="2F5B9B"/>
              </a:solidFill>
              <a:effectLst/>
              <a:latin typeface="Arial" panose="020B0604020202020204" pitchFamily="34" charset="0"/>
            </a:endParaRPr>
          </a:p>
          <a:p>
            <a:endParaRPr lang="en-US" sz="2400" dirty="0">
              <a:solidFill>
                <a:srgbClr val="2F5B9B"/>
              </a:solidFill>
              <a:latin typeface="PF DinDisplay Pro" panose="02000506030000020004" pitchFamily="2" charset="0"/>
            </a:endParaRPr>
          </a:p>
        </p:txBody>
      </p:sp>
      <p:pic>
        <p:nvPicPr>
          <p:cNvPr id="5" name="Graphic 4" descr="Map with pin outline">
            <a:extLst>
              <a:ext uri="{FF2B5EF4-FFF2-40B4-BE49-F238E27FC236}">
                <a16:creationId xmlns:a16="http://schemas.microsoft.com/office/drawing/2014/main" id="{412B3D29-0C0D-43D7-A877-F959EF8F3D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08828" y="3543300"/>
            <a:ext cx="429340" cy="429340"/>
          </a:xfrm>
          <a:prstGeom prst="rect">
            <a:avLst/>
          </a:prstGeom>
        </p:spPr>
      </p:pic>
      <p:pic>
        <p:nvPicPr>
          <p:cNvPr id="8" name="Graphic 7" descr="Home outline">
            <a:extLst>
              <a:ext uri="{FF2B5EF4-FFF2-40B4-BE49-F238E27FC236}">
                <a16:creationId xmlns:a16="http://schemas.microsoft.com/office/drawing/2014/main" id="{EFF19BA3-D11E-40FF-923D-E1468770FC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08829" y="2162892"/>
            <a:ext cx="429340" cy="429340"/>
          </a:xfrm>
          <a:prstGeom prst="rect">
            <a:avLst/>
          </a:prstGeom>
        </p:spPr>
      </p:pic>
      <p:pic>
        <p:nvPicPr>
          <p:cNvPr id="18" name="Graphic 17" descr="City outline">
            <a:extLst>
              <a:ext uri="{FF2B5EF4-FFF2-40B4-BE49-F238E27FC236}">
                <a16:creationId xmlns:a16="http://schemas.microsoft.com/office/drawing/2014/main" id="{81A5FBB9-B449-4DCD-BD6C-F7F2DBF94D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06749" y="4149009"/>
            <a:ext cx="1095330" cy="10953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8593E2-5901-EC4A-81FE-ADA65B4779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148" y="2125345"/>
            <a:ext cx="520700" cy="520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13548F7-012C-1A4F-9055-E887821023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148" y="3497620"/>
            <a:ext cx="5207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346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DD7C517-A4A7-4936-A488-8AEB383DF04D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6000">
                <a:srgbClr val="2F5B9B"/>
              </a:gs>
              <a:gs pos="84000">
                <a:srgbClr val="367D81">
                  <a:lumMod val="77000"/>
                  <a:lumOff val="23000"/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32F20"/>
                </a:solidFill>
                <a:latin typeface="PF DinDisplay Pro" panose="02000506030000020004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pPr>
              <a:lnSpc>
                <a:spcPct val="100000"/>
              </a:lnSpc>
            </a:pPr>
            <a:endParaRPr lang="el-GR" sz="3200" dirty="0">
              <a:solidFill>
                <a:schemeClr val="accent3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l-GR" sz="3200" dirty="0">
                <a:solidFill>
                  <a:schemeClr val="accent3"/>
                </a:solidFill>
                <a:latin typeface="Arial" panose="020B0604020202020204" pitchFamily="34" charset="0"/>
                <a:cs typeface="Tahoma" panose="020B0604030504040204" pitchFamily="34" charset="0"/>
              </a:rPr>
              <a:t>                             </a:t>
            </a:r>
            <a:endParaRPr lang="en-US" sz="3200" dirty="0">
              <a:solidFill>
                <a:schemeClr val="accent3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D3403892-4AB5-40C1-A5DD-605156E16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4200" y="298234"/>
            <a:ext cx="6191118" cy="1325563"/>
          </a:xfrm>
        </p:spPr>
        <p:txBody>
          <a:bodyPr>
            <a:noAutofit/>
          </a:bodyPr>
          <a:lstStyle/>
          <a:p>
            <a:pPr algn="r"/>
            <a:r>
              <a:rPr lang="el-GR" sz="4000" dirty="0">
                <a:solidFill>
                  <a:schemeClr val="bg1"/>
                </a:solidFill>
                <a:latin typeface="PF DinDisplay Pro" panose="02000506030000020004" pitchFamily="2" charset="0"/>
              </a:rPr>
              <a:t>Σύστημα χρεώσεων για τα νοικοκυριά στην </a:t>
            </a:r>
            <a:r>
              <a:rPr lang="el-GR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PF DinDisplay Pro" panose="02000506030000020004" pitchFamily="2" charset="0"/>
              </a:rPr>
              <a:t>Γερμανία</a:t>
            </a:r>
          </a:p>
        </p:txBody>
      </p:sp>
      <p:sp>
        <p:nvSpPr>
          <p:cNvPr id="8" name="Θέση περιεχομένου 2">
            <a:extLst>
              <a:ext uri="{FF2B5EF4-FFF2-40B4-BE49-F238E27FC236}">
                <a16:creationId xmlns:a16="http://schemas.microsoft.com/office/drawing/2014/main" id="{93377B8D-02BA-4A89-B853-D8D48714FF6A}"/>
              </a:ext>
            </a:extLst>
          </p:cNvPr>
          <p:cNvSpPr txBox="1">
            <a:spLocks/>
          </p:cNvSpPr>
          <p:nvPr/>
        </p:nvSpPr>
        <p:spPr>
          <a:xfrm>
            <a:off x="685800" y="1171911"/>
            <a:ext cx="2590801" cy="3333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l-GR" sz="1800" dirty="0">
                <a:solidFill>
                  <a:schemeClr val="bg1"/>
                </a:solidFill>
              </a:rPr>
              <a:t>Τιμές κάδων </a:t>
            </a:r>
            <a:r>
              <a:rPr lang="el-GR" sz="1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συμμείκτων</a:t>
            </a:r>
          </a:p>
        </p:txBody>
      </p:sp>
      <p:pic>
        <p:nvPicPr>
          <p:cNvPr id="9" name="Εικόνα 8">
            <a:extLst>
              <a:ext uri="{FF2B5EF4-FFF2-40B4-BE49-F238E27FC236}">
                <a16:creationId xmlns:a16="http://schemas.microsoft.com/office/drawing/2014/main" id="{A8C8ACA5-32EC-4F54-BAF8-C7FBC0F04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660" y="1550758"/>
            <a:ext cx="2990219" cy="5005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60236488-96FD-4B49-ACDA-16803D7BC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2113" y="2670283"/>
            <a:ext cx="3810000" cy="3886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pic>
        <p:nvPicPr>
          <p:cNvPr id="16" name="Εικόνα 15">
            <a:extLst>
              <a:ext uri="{FF2B5EF4-FFF2-40B4-BE49-F238E27FC236}">
                <a16:creationId xmlns:a16="http://schemas.microsoft.com/office/drawing/2014/main" id="{ADBB6EE1-5171-42BE-9129-433A829699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4195" y="4310171"/>
            <a:ext cx="3691123" cy="2246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sp>
        <p:nvSpPr>
          <p:cNvPr id="10" name="Θέση περιεχομένου 2">
            <a:extLst>
              <a:ext uri="{FF2B5EF4-FFF2-40B4-BE49-F238E27FC236}">
                <a16:creationId xmlns:a16="http://schemas.microsoft.com/office/drawing/2014/main" id="{424BAED3-89DD-48E1-B9F6-9CB7E0206586}"/>
              </a:ext>
            </a:extLst>
          </p:cNvPr>
          <p:cNvSpPr txBox="1">
            <a:spLocks/>
          </p:cNvSpPr>
          <p:nvPr/>
        </p:nvSpPr>
        <p:spPr>
          <a:xfrm>
            <a:off x="4705349" y="2263714"/>
            <a:ext cx="2590801" cy="3333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l-GR" sz="1800" dirty="0">
                <a:solidFill>
                  <a:schemeClr val="bg1"/>
                </a:solidFill>
              </a:rPr>
              <a:t>Τιμές κάδων </a:t>
            </a:r>
            <a:r>
              <a:rPr lang="el-GR" sz="1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χαρτιού</a:t>
            </a:r>
          </a:p>
        </p:txBody>
      </p:sp>
      <p:sp>
        <p:nvSpPr>
          <p:cNvPr id="11" name="Θέση περιεχομένου 2">
            <a:extLst>
              <a:ext uri="{FF2B5EF4-FFF2-40B4-BE49-F238E27FC236}">
                <a16:creationId xmlns:a16="http://schemas.microsoft.com/office/drawing/2014/main" id="{5D9D6B50-4B70-4AE6-BBDA-210A41551E84}"/>
              </a:ext>
            </a:extLst>
          </p:cNvPr>
          <p:cNvSpPr txBox="1">
            <a:spLocks/>
          </p:cNvSpPr>
          <p:nvPr/>
        </p:nvSpPr>
        <p:spPr>
          <a:xfrm>
            <a:off x="8604252" y="3909164"/>
            <a:ext cx="3306312" cy="3333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F DinDisplay Pro" panose="0200050603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l-GR" sz="1800" dirty="0">
                <a:solidFill>
                  <a:schemeClr val="bg1"/>
                </a:solidFill>
              </a:rPr>
              <a:t>Τιμές κάδων</a:t>
            </a:r>
            <a:r>
              <a:rPr lang="el-GR" sz="1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l-GR" sz="1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βιοαποβλήτων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A779CE0-FB43-4A84-B96F-CCD08B788F19}"/>
              </a:ext>
            </a:extLst>
          </p:cNvPr>
          <p:cNvCxnSpPr>
            <a:cxnSpLocks/>
          </p:cNvCxnSpPr>
          <p:nvPr/>
        </p:nvCxnSpPr>
        <p:spPr>
          <a:xfrm flipH="1">
            <a:off x="9010518" y="1800028"/>
            <a:ext cx="27305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rallelogram 2">
            <a:extLst>
              <a:ext uri="{FF2B5EF4-FFF2-40B4-BE49-F238E27FC236}">
                <a16:creationId xmlns:a16="http://schemas.microsoft.com/office/drawing/2014/main" id="{584D762D-8486-4F81-8CC1-DF17BB5D32E7}"/>
              </a:ext>
            </a:extLst>
          </p:cNvPr>
          <p:cNvSpPr/>
          <p:nvPr/>
        </p:nvSpPr>
        <p:spPr>
          <a:xfrm>
            <a:off x="5708649" y="428957"/>
            <a:ext cx="584200" cy="1009866"/>
          </a:xfrm>
          <a:prstGeom prst="parallelogram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1D7901-C409-4840-BB37-DEBCBB257162}"/>
              </a:ext>
            </a:extLst>
          </p:cNvPr>
          <p:cNvSpPr txBox="1"/>
          <p:nvPr/>
        </p:nvSpPr>
        <p:spPr>
          <a:xfrm>
            <a:off x="5813423" y="574630"/>
            <a:ext cx="958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2F5B9B"/>
                </a:solidFill>
              </a:rPr>
              <a:t>i</a:t>
            </a:r>
            <a:r>
              <a:rPr lang="en-US" sz="4000" dirty="0">
                <a:solidFill>
                  <a:srgbClr val="2F5B9B"/>
                </a:solidFill>
              </a:rPr>
              <a:t>.</a:t>
            </a:r>
            <a:endParaRPr lang="el-GR" sz="4000" dirty="0">
              <a:solidFill>
                <a:srgbClr val="2F5B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26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75D8761C-85B7-40A5-A8BA-9009F9FE46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1"/>
          <a:stretch/>
        </p:blipFill>
        <p:spPr bwMode="auto">
          <a:xfrm>
            <a:off x="2014361" y="4749800"/>
            <a:ext cx="8556975" cy="209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B49F659-DF4F-4455-89F3-8ED03A9E4E81}"/>
              </a:ext>
            </a:extLst>
          </p:cNvPr>
          <p:cNvSpPr txBox="1"/>
          <p:nvPr/>
        </p:nvSpPr>
        <p:spPr>
          <a:xfrm>
            <a:off x="0" y="-68371"/>
            <a:ext cx="12192000" cy="6858000"/>
          </a:xfrm>
          <a:prstGeom prst="rect">
            <a:avLst/>
          </a:prstGeom>
          <a:gradFill flip="none" rotWithShape="1">
            <a:gsLst>
              <a:gs pos="55000">
                <a:srgbClr val="3F85A8">
                  <a:alpha val="79000"/>
                </a:srgbClr>
              </a:gs>
              <a:gs pos="30000">
                <a:srgbClr val="2F5B9B"/>
              </a:gs>
              <a:gs pos="84000">
                <a:srgbClr val="367D81">
                  <a:lumMod val="77000"/>
                  <a:lumOff val="23000"/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32F20"/>
                </a:solidFill>
                <a:latin typeface="PF DinDisplay Pro" panose="02000506030000020004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/>
            </a:lvl9pPr>
          </a:lstStyle>
          <a:p>
            <a:pPr>
              <a:lnSpc>
                <a:spcPct val="100000"/>
              </a:lnSpc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D3403892-4AB5-40C1-A5DD-605156E16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4518" y="299953"/>
            <a:ext cx="5880100" cy="1325563"/>
          </a:xfrm>
        </p:spPr>
        <p:txBody>
          <a:bodyPr/>
          <a:lstStyle/>
          <a:p>
            <a:pPr algn="r"/>
            <a:r>
              <a:rPr lang="el-GR" sz="4000" dirty="0">
                <a:solidFill>
                  <a:schemeClr val="bg1"/>
                </a:solidFill>
                <a:latin typeface="PF DinDisplay Pro" panose="02000506030000020004" pitchFamily="2" charset="0"/>
              </a:rPr>
              <a:t>Σύστημα </a:t>
            </a:r>
            <a:r>
              <a:rPr lang="en-GB" sz="4000" dirty="0">
                <a:solidFill>
                  <a:schemeClr val="bg1"/>
                </a:solidFill>
                <a:latin typeface="PF DinDisplay Pro" panose="02000506030000020004" pitchFamily="2" charset="0"/>
              </a:rPr>
              <a:t>σ</a:t>
            </a:r>
            <a:r>
              <a:rPr lang="el-GR" sz="4000" dirty="0">
                <a:solidFill>
                  <a:schemeClr val="bg1"/>
                </a:solidFill>
                <a:latin typeface="PF DinDisplay Pro" panose="02000506030000020004" pitchFamily="2" charset="0"/>
              </a:rPr>
              <a:t>ακουλ</a:t>
            </a:r>
            <a:r>
              <a:rPr lang="en-GB" sz="4000" dirty="0">
                <a:solidFill>
                  <a:schemeClr val="bg1"/>
                </a:solidFill>
                <a:latin typeface="PF DinDisplay Pro" panose="02000506030000020004" pitchFamily="2" charset="0"/>
              </a:rPr>
              <a:t>ώ</a:t>
            </a:r>
            <a:r>
              <a:rPr lang="el-GR" sz="4000" dirty="0">
                <a:solidFill>
                  <a:schemeClr val="bg1"/>
                </a:solidFill>
                <a:latin typeface="PF DinDisplay Pro" panose="02000506030000020004" pitchFamily="2" charset="0"/>
              </a:rPr>
              <a:t>ν και χρεώσεων</a:t>
            </a:r>
            <a:r>
              <a:rPr lang="en-GB" sz="4000" dirty="0">
                <a:solidFill>
                  <a:schemeClr val="bg1"/>
                </a:solidFill>
                <a:latin typeface="PF DinDisplay Pro" panose="02000506030000020004" pitchFamily="2" charset="0"/>
              </a:rPr>
              <a:t> </a:t>
            </a:r>
            <a:r>
              <a:rPr lang="el-GR" sz="4000" dirty="0">
                <a:solidFill>
                  <a:schemeClr val="bg1"/>
                </a:solidFill>
                <a:latin typeface="PF DinDisplay Pro" panose="02000506030000020004" pitchFamily="2" charset="0"/>
              </a:rPr>
              <a:t>στις </a:t>
            </a:r>
            <a:r>
              <a:rPr lang="el-GR" sz="4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PF DinDisplay Pro" panose="02000506030000020004" pitchFamily="2" charset="0"/>
              </a:rPr>
              <a:t>Βρυξέλλες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F5844FF-DC40-419E-A0D5-CBF5CBF7E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982" y="1663039"/>
            <a:ext cx="7752756" cy="357636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>
              <a:latin typeface="PF DinDisplay Pro" panose="02000506030000020004" pitchFamily="2" charset="0"/>
            </a:endParaRPr>
          </a:p>
          <a:p>
            <a:r>
              <a:rPr lang="el-GR" sz="1800" dirty="0">
                <a:solidFill>
                  <a:schemeClr val="bg1"/>
                </a:solidFill>
                <a:latin typeface="PF DinDisplay Pro" panose="02000506030000020004" pitchFamily="2" charset="0"/>
              </a:rPr>
              <a:t>Η συλλογή &amp; χρέωση των αποβλήτων γίνεται με </a:t>
            </a:r>
            <a:r>
              <a:rPr lang="el-GR" sz="1800" dirty="0">
                <a:solidFill>
                  <a:schemeClr val="accent1">
                    <a:lumMod val="20000"/>
                    <a:lumOff val="80000"/>
                  </a:schemeClr>
                </a:solidFill>
                <a:latin typeface="PF DinDisplay Pro" panose="02000506030000020004" pitchFamily="2" charset="0"/>
              </a:rPr>
              <a:t>προπληρωμένες σακούλες</a:t>
            </a:r>
          </a:p>
          <a:p>
            <a:r>
              <a:rPr lang="el-GR" sz="1800" dirty="0">
                <a:solidFill>
                  <a:schemeClr val="bg1"/>
                </a:solidFill>
                <a:latin typeface="PF DinDisplay Pro" panose="02000506030000020004" pitchFamily="2" charset="0"/>
              </a:rPr>
              <a:t>Οι σακούλες διατίθενται στα </a:t>
            </a:r>
            <a:r>
              <a:rPr lang="en-GB" sz="1800" dirty="0">
                <a:solidFill>
                  <a:schemeClr val="accent1">
                    <a:lumMod val="20000"/>
                    <a:lumOff val="80000"/>
                  </a:schemeClr>
                </a:solidFill>
                <a:latin typeface="PF DinDisplay Pro" panose="02000506030000020004" pitchFamily="2" charset="0"/>
              </a:rPr>
              <a:t>supermarkets</a:t>
            </a:r>
            <a:r>
              <a:rPr lang="en-GB" sz="1800" dirty="0">
                <a:solidFill>
                  <a:schemeClr val="bg1"/>
                </a:solidFill>
                <a:latin typeface="PF DinDisplay Pro" panose="02000506030000020004" pitchFamily="2" charset="0"/>
              </a:rPr>
              <a:t> </a:t>
            </a:r>
            <a:r>
              <a:rPr lang="el-GR" sz="1800" dirty="0">
                <a:solidFill>
                  <a:schemeClr val="bg1"/>
                </a:solidFill>
                <a:latin typeface="PF DinDisplay Pro" panose="02000506030000020004" pitchFamily="2" charset="0"/>
              </a:rPr>
              <a:t>και σε άλλα καταστήματα</a:t>
            </a:r>
          </a:p>
          <a:p>
            <a:r>
              <a:rPr lang="el-GR" sz="1800" dirty="0">
                <a:solidFill>
                  <a:schemeClr val="bg1"/>
                </a:solidFill>
                <a:latin typeface="PF DinDisplay Pro" panose="02000506030000020004" pitchFamily="2" charset="0"/>
              </a:rPr>
              <a:t>Τα </a:t>
            </a:r>
            <a:r>
              <a:rPr lang="el-GR" sz="1800" dirty="0">
                <a:solidFill>
                  <a:schemeClr val="accent1">
                    <a:lumMod val="20000"/>
                    <a:lumOff val="80000"/>
                  </a:schemeClr>
                </a:solidFill>
                <a:latin typeface="PF DinDisplay Pro" panose="02000506030000020004" pitchFamily="2" charset="0"/>
              </a:rPr>
              <a:t>συλλεγόμενα ρεύματα</a:t>
            </a:r>
            <a:r>
              <a:rPr lang="el-GR" sz="1800" dirty="0">
                <a:solidFill>
                  <a:schemeClr val="bg1"/>
                </a:solidFill>
                <a:latin typeface="PF DinDisplay Pro" panose="02000506030000020004" pitchFamily="2" charset="0"/>
              </a:rPr>
              <a:t>:</a:t>
            </a:r>
          </a:p>
          <a:p>
            <a:pPr lvl="1"/>
            <a:r>
              <a:rPr lang="en-GB" sz="1600" dirty="0">
                <a:solidFill>
                  <a:schemeClr val="bg1"/>
                </a:solidFill>
                <a:latin typeface="PF DinDisplay Pro" panose="02000506030000020004" pitchFamily="2" charset="0"/>
              </a:rPr>
              <a:t>PMD – </a:t>
            </a:r>
            <a:r>
              <a:rPr lang="el-GR" sz="1600" dirty="0">
                <a:solidFill>
                  <a:schemeClr val="bg1"/>
                </a:solidFill>
                <a:latin typeface="PF DinDisplay Pro" panose="02000506030000020004" pitchFamily="2" charset="0"/>
              </a:rPr>
              <a:t>μπλε σακούλα</a:t>
            </a:r>
          </a:p>
          <a:p>
            <a:pPr lvl="1"/>
            <a:r>
              <a:rPr lang="el-GR" sz="1600" dirty="0">
                <a:solidFill>
                  <a:schemeClr val="bg1"/>
                </a:solidFill>
                <a:latin typeface="PF DinDisplay Pro" panose="02000506030000020004" pitchFamily="2" charset="0"/>
              </a:rPr>
              <a:t>Σύμμεικτα – </a:t>
            </a:r>
            <a:r>
              <a:rPr lang="el-GR" sz="1600" dirty="0" err="1">
                <a:solidFill>
                  <a:schemeClr val="bg1"/>
                </a:solidFill>
                <a:latin typeface="PF DinDisplay Pro" panose="02000506030000020004" pitchFamily="2" charset="0"/>
              </a:rPr>
              <a:t>ασπρη</a:t>
            </a:r>
            <a:r>
              <a:rPr lang="el-GR" sz="1600" dirty="0">
                <a:solidFill>
                  <a:schemeClr val="bg1"/>
                </a:solidFill>
                <a:latin typeface="PF DinDisplay Pro" panose="02000506030000020004" pitchFamily="2" charset="0"/>
              </a:rPr>
              <a:t> σακούλα</a:t>
            </a:r>
          </a:p>
          <a:p>
            <a:pPr lvl="1"/>
            <a:r>
              <a:rPr lang="el-GR" sz="1600" dirty="0">
                <a:solidFill>
                  <a:schemeClr val="bg1"/>
                </a:solidFill>
                <a:latin typeface="PF DinDisplay Pro" panose="02000506030000020004" pitchFamily="2" charset="0"/>
              </a:rPr>
              <a:t>Πράσινα – πράσινη σακούλα</a:t>
            </a:r>
          </a:p>
          <a:p>
            <a:pPr lvl="1"/>
            <a:r>
              <a:rPr lang="el-GR" sz="1600" dirty="0">
                <a:solidFill>
                  <a:schemeClr val="bg1"/>
                </a:solidFill>
                <a:latin typeface="PF DinDisplay Pro" panose="02000506030000020004" pitchFamily="2" charset="0"/>
              </a:rPr>
              <a:t>Χαρτί – κίτρινη σακούλα</a:t>
            </a:r>
          </a:p>
          <a:p>
            <a:pPr lvl="1"/>
            <a:r>
              <a:rPr lang="el-GR" sz="1600" dirty="0">
                <a:solidFill>
                  <a:schemeClr val="bg1"/>
                </a:solidFill>
                <a:latin typeface="PF DinDisplay Pro" panose="02000506030000020004" pitchFamily="2" charset="0"/>
              </a:rPr>
              <a:t>Βιοαπόβλητα – πορτοκαλί σακούλα</a:t>
            </a:r>
          </a:p>
          <a:p>
            <a:endParaRPr lang="el-GR" sz="1800" dirty="0"/>
          </a:p>
          <a:p>
            <a:endParaRPr lang="el-GR" sz="18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08D5C80-D21C-434D-93D0-4CBED48B61FB}"/>
              </a:ext>
            </a:extLst>
          </p:cNvPr>
          <p:cNvCxnSpPr>
            <a:cxnSpLocks/>
          </p:cNvCxnSpPr>
          <p:nvPr/>
        </p:nvCxnSpPr>
        <p:spPr>
          <a:xfrm flipH="1">
            <a:off x="9010518" y="1800028"/>
            <a:ext cx="27305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rallelogram 11">
            <a:extLst>
              <a:ext uri="{FF2B5EF4-FFF2-40B4-BE49-F238E27FC236}">
                <a16:creationId xmlns:a16="http://schemas.microsoft.com/office/drawing/2014/main" id="{4B0A833E-9127-4E4C-AA84-9C70A2DB630C}"/>
              </a:ext>
            </a:extLst>
          </p:cNvPr>
          <p:cNvSpPr/>
          <p:nvPr/>
        </p:nvSpPr>
        <p:spPr>
          <a:xfrm>
            <a:off x="5708649" y="428957"/>
            <a:ext cx="584200" cy="1009866"/>
          </a:xfrm>
          <a:prstGeom prst="parallelogram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0FF52A-CC83-4F05-9262-FB39CF798711}"/>
              </a:ext>
            </a:extLst>
          </p:cNvPr>
          <p:cNvSpPr txBox="1"/>
          <p:nvPr/>
        </p:nvSpPr>
        <p:spPr>
          <a:xfrm>
            <a:off x="5737136" y="572815"/>
            <a:ext cx="958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2F5B9B"/>
                </a:solidFill>
              </a:rPr>
              <a:t>ii.</a:t>
            </a:r>
            <a:endParaRPr lang="el-GR" sz="4000" dirty="0">
              <a:solidFill>
                <a:srgbClr val="2F5B9B"/>
              </a:solidFill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7E15046-11C0-4E09-9F30-D0645E252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218657"/>
              </p:ext>
            </p:extLst>
          </p:nvPr>
        </p:nvGraphicFramePr>
        <p:xfrm>
          <a:off x="9010518" y="2008982"/>
          <a:ext cx="2730500" cy="270329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87682">
                  <a:extLst>
                    <a:ext uri="{9D8B030D-6E8A-4147-A177-3AD203B41FA5}">
                      <a16:colId xmlns:a16="http://schemas.microsoft.com/office/drawing/2014/main" val="3871747379"/>
                    </a:ext>
                  </a:extLst>
                </a:gridCol>
                <a:gridCol w="742818">
                  <a:extLst>
                    <a:ext uri="{9D8B030D-6E8A-4147-A177-3AD203B41FA5}">
                      <a16:colId xmlns:a16="http://schemas.microsoft.com/office/drawing/2014/main" val="971289490"/>
                    </a:ext>
                  </a:extLst>
                </a:gridCol>
              </a:tblGrid>
              <a:tr h="386185">
                <a:tc gridSpan="2">
                  <a:txBody>
                    <a:bodyPr/>
                    <a:lstStyle/>
                    <a:p>
                      <a:pPr algn="ctr"/>
                      <a:r>
                        <a:rPr lang="el-GR" sz="1400" dirty="0">
                          <a:latin typeface="PF DinDisplay Pro" panose="02000506030000020004" pitchFamily="2" charset="0"/>
                        </a:rPr>
                        <a:t>Ενδεικτικές τιμές σακουλών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451616"/>
                  </a:ext>
                </a:extLst>
              </a:tr>
              <a:tr h="386185">
                <a:tc>
                  <a:txBody>
                    <a:bodyPr/>
                    <a:lstStyle/>
                    <a:p>
                      <a:r>
                        <a:rPr lang="el-GR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Σάκος σύμμεικτων 60</a:t>
                      </a:r>
                      <a:r>
                        <a:rPr lang="en-GB" sz="1000" dirty="0" err="1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lt</a:t>
                      </a:r>
                      <a:r>
                        <a:rPr lang="en-GB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 </a:t>
                      </a:r>
                      <a:endParaRPr lang="el-GR" sz="1000" dirty="0">
                        <a:latin typeface="PF DinDisplay Pro" panose="0200050603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2,5€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950060"/>
                  </a:ext>
                </a:extLst>
              </a:tr>
              <a:tr h="386185">
                <a:tc>
                  <a:txBody>
                    <a:bodyPr/>
                    <a:lstStyle/>
                    <a:p>
                      <a:r>
                        <a:rPr lang="el-GR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Σάκος σύμμεικτων </a:t>
                      </a:r>
                      <a:r>
                        <a:rPr lang="en-GB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3</a:t>
                      </a:r>
                      <a:r>
                        <a:rPr lang="el-GR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0</a:t>
                      </a:r>
                      <a:r>
                        <a:rPr lang="en-GB" sz="1000" dirty="0" err="1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lt</a:t>
                      </a:r>
                      <a:r>
                        <a:rPr lang="en-GB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 </a:t>
                      </a:r>
                      <a:endParaRPr lang="el-GR" sz="1000" dirty="0">
                        <a:latin typeface="PF DinDisplay Pro" panose="0200050603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1</a:t>
                      </a:r>
                      <a:r>
                        <a:rPr lang="el-GR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,5€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552796"/>
                  </a:ext>
                </a:extLst>
              </a:tr>
              <a:tr h="386185">
                <a:tc>
                  <a:txBody>
                    <a:bodyPr/>
                    <a:lstStyle/>
                    <a:p>
                      <a:r>
                        <a:rPr lang="el-GR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Σάκος για βιοαπόβλητα 30</a:t>
                      </a:r>
                      <a:r>
                        <a:rPr lang="en-GB" sz="1000" dirty="0" err="1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lt</a:t>
                      </a:r>
                      <a:r>
                        <a:rPr lang="en-GB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 </a:t>
                      </a:r>
                      <a:endParaRPr lang="el-GR" sz="1000" dirty="0">
                        <a:latin typeface="PF DinDisplay Pro" panose="0200050603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1,25</a:t>
                      </a:r>
                      <a:r>
                        <a:rPr lang="el-GR" sz="1000" dirty="0">
                          <a:solidFill>
                            <a:srgbClr val="2F5B9B"/>
                          </a:solidFill>
                          <a:latin typeface="PF DinDisplay Pro" panose="02000506030000020004" pitchFamily="2" charset="0"/>
                        </a:rPr>
                        <a:t>€</a:t>
                      </a:r>
                      <a:endParaRPr lang="el-GR" sz="1000" dirty="0">
                        <a:latin typeface="PF DinDisplay Pro" panose="0200050603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471898"/>
                  </a:ext>
                </a:extLst>
              </a:tr>
              <a:tr h="386185">
                <a:tc>
                  <a:txBody>
                    <a:bodyPr/>
                    <a:lstStyle/>
                    <a:p>
                      <a:r>
                        <a:rPr lang="el-GR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Σάκος για </a:t>
                      </a:r>
                      <a:r>
                        <a:rPr lang="en-GB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PMD 100</a:t>
                      </a:r>
                      <a:r>
                        <a:rPr lang="en-US" sz="1000" dirty="0" err="1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lt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 </a:t>
                      </a:r>
                      <a:endParaRPr lang="el-GR" sz="1000" dirty="0">
                        <a:solidFill>
                          <a:schemeClr val="bg1"/>
                        </a:solidFill>
                        <a:latin typeface="PF DinDisplay Pro" panose="0200050603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84B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3</a:t>
                      </a:r>
                      <a:r>
                        <a:rPr lang="el-GR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€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84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39338"/>
                  </a:ext>
                </a:extLst>
              </a:tr>
              <a:tr h="386185">
                <a:tc>
                  <a:txBody>
                    <a:bodyPr/>
                    <a:lstStyle/>
                    <a:p>
                      <a:r>
                        <a:rPr lang="el-GR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Σάκος για </a:t>
                      </a:r>
                      <a:r>
                        <a:rPr lang="en-GB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PMD </a:t>
                      </a:r>
                      <a:r>
                        <a:rPr lang="el-GR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50</a:t>
                      </a:r>
                      <a:r>
                        <a:rPr lang="en-GB" sz="1000" dirty="0" err="1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lt</a:t>
                      </a:r>
                      <a:r>
                        <a:rPr lang="en-GB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 </a:t>
                      </a:r>
                      <a:endParaRPr lang="el-GR" sz="1000" dirty="0">
                        <a:solidFill>
                          <a:schemeClr val="bg1"/>
                        </a:solidFill>
                        <a:latin typeface="PF DinDisplay Pro" panose="0200050603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84B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1,5</a:t>
                      </a:r>
                      <a:r>
                        <a:rPr lang="el-GR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€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84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479838"/>
                  </a:ext>
                </a:extLst>
              </a:tr>
              <a:tr h="386185">
                <a:tc>
                  <a:txBody>
                    <a:bodyPr/>
                    <a:lstStyle/>
                    <a:p>
                      <a:r>
                        <a:rPr lang="el-GR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Σάκος για πράσινα 60</a:t>
                      </a:r>
                      <a:r>
                        <a:rPr lang="en-GB" sz="1000" dirty="0" err="1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lt</a:t>
                      </a:r>
                      <a:r>
                        <a:rPr lang="en-GB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 </a:t>
                      </a:r>
                      <a:endParaRPr lang="el-GR" sz="1000" dirty="0">
                        <a:solidFill>
                          <a:schemeClr val="bg1"/>
                        </a:solidFill>
                        <a:latin typeface="PF DinDisplay Pro" panose="02000506030000020004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1000" dirty="0">
                          <a:solidFill>
                            <a:schemeClr val="bg1"/>
                          </a:solidFill>
                          <a:latin typeface="PF DinDisplay Pro" panose="02000506030000020004" pitchFamily="2" charset="0"/>
                        </a:rPr>
                        <a:t>3€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5946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98831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marketofy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445469"/>
      </a:accent6>
      <a:hlink>
        <a:srgbClr val="F33B48"/>
      </a:hlink>
      <a:folHlink>
        <a:srgbClr val="FFC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8CA5A9A8C2924FAE0099EE5474ECB9" ma:contentTypeVersion="13" ma:contentTypeDescription="Create a new document." ma:contentTypeScope="" ma:versionID="39d56c6743890e8c401de8e2d9c8339f">
  <xsd:schema xmlns:xsd="http://www.w3.org/2001/XMLSchema" xmlns:xs="http://www.w3.org/2001/XMLSchema" xmlns:p="http://schemas.microsoft.com/office/2006/metadata/properties" xmlns:ns3="25dc2680-b106-4df3-a563-d3c3c12b7a6c" xmlns:ns4="66a0b7ef-f805-477d-8dfb-64d9b5ef2a09" targetNamespace="http://schemas.microsoft.com/office/2006/metadata/properties" ma:root="true" ma:fieldsID="f6673cd0a0efe7ae0fb129028e5cb527" ns3:_="" ns4:_="">
    <xsd:import namespace="25dc2680-b106-4df3-a563-d3c3c12b7a6c"/>
    <xsd:import namespace="66a0b7ef-f805-477d-8dfb-64d9b5ef2a0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dc2680-b106-4df3-a563-d3c3c12b7a6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a0b7ef-f805-477d-8dfb-64d9b5ef2a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BA1C8A-E6D9-490C-91DE-82FB67ABB0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dc2680-b106-4df3-a563-d3c3c12b7a6c"/>
    <ds:schemaRef ds:uri="66a0b7ef-f805-477d-8dfb-64d9b5ef2a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37D407-AAE8-4953-B9C7-825187A9B9DA}">
  <ds:schemaRefs>
    <ds:schemaRef ds:uri="http://purl.org/dc/dcmitype/"/>
    <ds:schemaRef ds:uri="25dc2680-b106-4df3-a563-d3c3c12b7a6c"/>
    <ds:schemaRef ds:uri="http://purl.org/dc/elements/1.1/"/>
    <ds:schemaRef ds:uri="http://schemas.microsoft.com/office/2006/metadata/properties"/>
    <ds:schemaRef ds:uri="66a0b7ef-f805-477d-8dfb-64d9b5ef2a09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65830D6-0526-40BF-AF45-8628E1BCD9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390</Words>
  <PresentationFormat>Ευρεία οθόνη</PresentationFormat>
  <Paragraphs>89</Paragraphs>
  <Slides>10</Slides>
  <Notes>2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10</vt:i4>
      </vt:variant>
    </vt:vector>
  </HeadingPairs>
  <TitlesOfParts>
    <vt:vector size="14" baseType="lpstr">
      <vt:lpstr>Arial</vt:lpstr>
      <vt:lpstr>Calibri</vt:lpstr>
      <vt:lpstr>PF DinDisplay Pro</vt:lpstr>
      <vt:lpstr>Θέμα του Office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Σύστημα χρεώσεων για τα νοικοκυριά στην Γερμανία</vt:lpstr>
      <vt:lpstr>Σύστημα σακουλών και χρεώσεων στις Βρυξέλλες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2021-06-03T06:56:38Z</dcterms:created>
  <dcterms:modified xsi:type="dcterms:W3CDTF">2022-04-06T11:21:36Z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0x010100498CA5A9A8C2924FAE0099EE5474ECB9</vt:lpwstr>
  </property>
</Properties>
</file>